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14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docx" ContentType="application/vnd.openxmlformats-officedocument.wordprocessingml.document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129.xml" ContentType="application/vnd.openxmlformats-officedocument.presentationml.slide+xml"/>
  <Override PartName="/ppt/slides/slide147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Default Extension="doc" ContentType="application/msword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slides/slide143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s/slide119.xml" ContentType="application/vnd.openxmlformats-officedocument.presentationml.slide+xml"/>
  <Override PartName="/ppt/slides/slide148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44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  <Override PartName="/ppt/slides/slide139.xml" ContentType="application/vnd.openxmlformats-officedocument.presentationml.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1"/>
  </p:notesMasterIdLst>
  <p:sldIdLst>
    <p:sldId id="812" r:id="rId2"/>
    <p:sldId id="257" r:id="rId3"/>
    <p:sldId id="421" r:id="rId4"/>
    <p:sldId id="317" r:id="rId5"/>
    <p:sldId id="437" r:id="rId6"/>
    <p:sldId id="813" r:id="rId7"/>
    <p:sldId id="318" r:id="rId8"/>
    <p:sldId id="337" r:id="rId9"/>
    <p:sldId id="276" r:id="rId10"/>
    <p:sldId id="814" r:id="rId11"/>
    <p:sldId id="815" r:id="rId12"/>
    <p:sldId id="944" r:id="rId13"/>
    <p:sldId id="816" r:id="rId14"/>
    <p:sldId id="945" r:id="rId15"/>
    <p:sldId id="946" r:id="rId16"/>
    <p:sldId id="817" r:id="rId17"/>
    <p:sldId id="947" r:id="rId18"/>
    <p:sldId id="818" r:id="rId19"/>
    <p:sldId id="948" r:id="rId20"/>
    <p:sldId id="949" r:id="rId21"/>
    <p:sldId id="262" r:id="rId22"/>
    <p:sldId id="723" r:id="rId23"/>
    <p:sldId id="279" r:id="rId24"/>
    <p:sldId id="803" r:id="rId25"/>
    <p:sldId id="728" r:id="rId26"/>
    <p:sldId id="440" r:id="rId27"/>
    <p:sldId id="441" r:id="rId28"/>
    <p:sldId id="442" r:id="rId29"/>
    <p:sldId id="730" r:id="rId30"/>
    <p:sldId id="819" r:id="rId31"/>
    <p:sldId id="732" r:id="rId32"/>
    <p:sldId id="733" r:id="rId33"/>
    <p:sldId id="804" r:id="rId34"/>
    <p:sldId id="447" r:id="rId35"/>
    <p:sldId id="448" r:id="rId36"/>
    <p:sldId id="820" r:id="rId37"/>
    <p:sldId id="822" r:id="rId38"/>
    <p:sldId id="823" r:id="rId39"/>
    <p:sldId id="824" r:id="rId40"/>
    <p:sldId id="825" r:id="rId41"/>
    <p:sldId id="826" r:id="rId42"/>
    <p:sldId id="827" r:id="rId43"/>
    <p:sldId id="919" r:id="rId44"/>
    <p:sldId id="828" r:id="rId45"/>
    <p:sldId id="829" r:id="rId46"/>
    <p:sldId id="830" r:id="rId47"/>
    <p:sldId id="831" r:id="rId48"/>
    <p:sldId id="832" r:id="rId49"/>
    <p:sldId id="833" r:id="rId50"/>
    <p:sldId id="834" r:id="rId51"/>
    <p:sldId id="835" r:id="rId52"/>
    <p:sldId id="836" r:id="rId53"/>
    <p:sldId id="838" r:id="rId54"/>
    <p:sldId id="839" r:id="rId55"/>
    <p:sldId id="840" r:id="rId56"/>
    <p:sldId id="841" r:id="rId57"/>
    <p:sldId id="842" r:id="rId58"/>
    <p:sldId id="843" r:id="rId59"/>
    <p:sldId id="844" r:id="rId60"/>
    <p:sldId id="920" r:id="rId61"/>
    <p:sldId id="921" r:id="rId62"/>
    <p:sldId id="845" r:id="rId63"/>
    <p:sldId id="846" r:id="rId64"/>
    <p:sldId id="922" r:id="rId65"/>
    <p:sldId id="923" r:id="rId66"/>
    <p:sldId id="924" r:id="rId67"/>
    <p:sldId id="925" r:id="rId68"/>
    <p:sldId id="927" r:id="rId69"/>
    <p:sldId id="847" r:id="rId70"/>
    <p:sldId id="848" r:id="rId71"/>
    <p:sldId id="849" r:id="rId72"/>
    <p:sldId id="850" r:id="rId73"/>
    <p:sldId id="851" r:id="rId74"/>
    <p:sldId id="852" r:id="rId75"/>
    <p:sldId id="853" r:id="rId76"/>
    <p:sldId id="854" r:id="rId77"/>
    <p:sldId id="928" r:id="rId78"/>
    <p:sldId id="929" r:id="rId79"/>
    <p:sldId id="856" r:id="rId80"/>
    <p:sldId id="857" r:id="rId81"/>
    <p:sldId id="858" r:id="rId82"/>
    <p:sldId id="859" r:id="rId83"/>
    <p:sldId id="861" r:id="rId84"/>
    <p:sldId id="862" r:id="rId85"/>
    <p:sldId id="864" r:id="rId86"/>
    <p:sldId id="931" r:id="rId87"/>
    <p:sldId id="865" r:id="rId88"/>
    <p:sldId id="930" r:id="rId89"/>
    <p:sldId id="866" r:id="rId90"/>
    <p:sldId id="867" r:id="rId91"/>
    <p:sldId id="868" r:id="rId92"/>
    <p:sldId id="869" r:id="rId93"/>
    <p:sldId id="870" r:id="rId94"/>
    <p:sldId id="871" r:id="rId95"/>
    <p:sldId id="872" r:id="rId96"/>
    <p:sldId id="873" r:id="rId97"/>
    <p:sldId id="874" r:id="rId98"/>
    <p:sldId id="875" r:id="rId99"/>
    <p:sldId id="876" r:id="rId100"/>
    <p:sldId id="932" r:id="rId101"/>
    <p:sldId id="877" r:id="rId102"/>
    <p:sldId id="878" r:id="rId103"/>
    <p:sldId id="933" r:id="rId104"/>
    <p:sldId id="879" r:id="rId105"/>
    <p:sldId id="880" r:id="rId106"/>
    <p:sldId id="881" r:id="rId107"/>
    <p:sldId id="934" r:id="rId108"/>
    <p:sldId id="882" r:id="rId109"/>
    <p:sldId id="883" r:id="rId110"/>
    <p:sldId id="935" r:id="rId111"/>
    <p:sldId id="936" r:id="rId112"/>
    <p:sldId id="937" r:id="rId113"/>
    <p:sldId id="884" r:id="rId114"/>
    <p:sldId id="885" r:id="rId115"/>
    <p:sldId id="886" r:id="rId116"/>
    <p:sldId id="887" r:id="rId117"/>
    <p:sldId id="888" r:id="rId118"/>
    <p:sldId id="889" r:id="rId119"/>
    <p:sldId id="890" r:id="rId120"/>
    <p:sldId id="891" r:id="rId121"/>
    <p:sldId id="938" r:id="rId122"/>
    <p:sldId id="939" r:id="rId123"/>
    <p:sldId id="940" r:id="rId124"/>
    <p:sldId id="892" r:id="rId125"/>
    <p:sldId id="893" r:id="rId126"/>
    <p:sldId id="894" r:id="rId127"/>
    <p:sldId id="941" r:id="rId128"/>
    <p:sldId id="895" r:id="rId129"/>
    <p:sldId id="896" r:id="rId130"/>
    <p:sldId id="897" r:id="rId131"/>
    <p:sldId id="898" r:id="rId132"/>
    <p:sldId id="899" r:id="rId133"/>
    <p:sldId id="900" r:id="rId134"/>
    <p:sldId id="901" r:id="rId135"/>
    <p:sldId id="902" r:id="rId136"/>
    <p:sldId id="903" r:id="rId137"/>
    <p:sldId id="904" r:id="rId138"/>
    <p:sldId id="905" r:id="rId139"/>
    <p:sldId id="906" r:id="rId140"/>
    <p:sldId id="942" r:id="rId141"/>
    <p:sldId id="907" r:id="rId142"/>
    <p:sldId id="943" r:id="rId143"/>
    <p:sldId id="908" r:id="rId144"/>
    <p:sldId id="909" r:id="rId145"/>
    <p:sldId id="910" r:id="rId146"/>
    <p:sldId id="911" r:id="rId147"/>
    <p:sldId id="912" r:id="rId148"/>
    <p:sldId id="913" r:id="rId149"/>
    <p:sldId id="914" r:id="rId150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3300"/>
    <a:srgbClr val="009900"/>
    <a:srgbClr val="669900"/>
    <a:srgbClr val="336600"/>
    <a:srgbClr val="6600CC"/>
    <a:srgbClr val="000099"/>
    <a:srgbClr val="990033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5" d="100"/>
          <a:sy n="85" d="100"/>
        </p:scale>
        <p:origin x="-1122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10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emf"/><Relationship Id="rId1" Type="http://schemas.openxmlformats.org/officeDocument/2006/relationships/image" Target="../media/image187.emf"/></Relationships>
</file>

<file path=ppt/drawings/_rels/vmlDrawing1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9.emf"/></Relationships>
</file>

<file path=ppt/drawings/_rels/vmlDrawing10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emf"/><Relationship Id="rId1" Type="http://schemas.openxmlformats.org/officeDocument/2006/relationships/image" Target="../media/image190.emf"/></Relationships>
</file>

<file path=ppt/drawings/_rels/vmlDrawing1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2.emf"/></Relationships>
</file>

<file path=ppt/drawings/_rels/vmlDrawing1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3.emf"/></Relationships>
</file>

<file path=ppt/drawings/_rels/vmlDrawing1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4.emf"/></Relationships>
</file>

<file path=ppt/drawings/_rels/vmlDrawing1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5.emf"/></Relationships>
</file>

<file path=ppt/drawings/_rels/vmlDrawing1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6.emf"/></Relationships>
</file>

<file path=ppt/drawings/_rels/vmlDrawing1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7.emf"/></Relationships>
</file>

<file path=ppt/drawings/_rels/vmlDrawing1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8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17.emf"/><Relationship Id="rId1" Type="http://schemas.openxmlformats.org/officeDocument/2006/relationships/image" Target="../media/image28.emf"/></Relationships>
</file>

<file path=ppt/drawings/_rels/vmlDrawing1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emf"/><Relationship Id="rId2" Type="http://schemas.openxmlformats.org/officeDocument/2006/relationships/image" Target="../media/image200.emf"/><Relationship Id="rId1" Type="http://schemas.openxmlformats.org/officeDocument/2006/relationships/image" Target="../media/image199.emf"/></Relationships>
</file>

<file path=ppt/drawings/_rels/vmlDrawing1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emf"/><Relationship Id="rId2" Type="http://schemas.openxmlformats.org/officeDocument/2006/relationships/image" Target="../media/image203.emf"/><Relationship Id="rId1" Type="http://schemas.openxmlformats.org/officeDocument/2006/relationships/image" Target="../media/image202.emf"/></Relationships>
</file>

<file path=ppt/drawings/_rels/vmlDrawing1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emf"/><Relationship Id="rId2" Type="http://schemas.openxmlformats.org/officeDocument/2006/relationships/image" Target="../media/image206.emf"/><Relationship Id="rId1" Type="http://schemas.openxmlformats.org/officeDocument/2006/relationships/image" Target="../media/image205.emf"/></Relationships>
</file>

<file path=ppt/drawings/_rels/vmlDrawing1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8.emf"/></Relationships>
</file>

<file path=ppt/drawings/_rels/vmlDrawing1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emf"/><Relationship Id="rId1" Type="http://schemas.openxmlformats.org/officeDocument/2006/relationships/image" Target="../media/image209.emf"/></Relationships>
</file>

<file path=ppt/drawings/_rels/vmlDrawing1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emf"/><Relationship Id="rId2" Type="http://schemas.openxmlformats.org/officeDocument/2006/relationships/image" Target="../media/image212.emf"/><Relationship Id="rId1" Type="http://schemas.openxmlformats.org/officeDocument/2006/relationships/image" Target="../media/image211.emf"/></Relationships>
</file>

<file path=ppt/drawings/_rels/vmlDrawing1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4.emf"/></Relationships>
</file>

<file path=ppt/drawings/_rels/vmlDrawing1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emf"/><Relationship Id="rId1" Type="http://schemas.openxmlformats.org/officeDocument/2006/relationships/image" Target="../media/image215.emf"/></Relationships>
</file>

<file path=ppt/drawings/_rels/vmlDrawing1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emf"/><Relationship Id="rId2" Type="http://schemas.openxmlformats.org/officeDocument/2006/relationships/image" Target="../media/image218.emf"/><Relationship Id="rId1" Type="http://schemas.openxmlformats.org/officeDocument/2006/relationships/image" Target="../media/image217.emf"/></Relationships>
</file>

<file path=ppt/drawings/_rels/vmlDrawing1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emf"/><Relationship Id="rId2" Type="http://schemas.openxmlformats.org/officeDocument/2006/relationships/image" Target="../media/image221.emf"/><Relationship Id="rId1" Type="http://schemas.openxmlformats.org/officeDocument/2006/relationships/image" Target="../media/image220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drawings/_rels/vmlDrawing1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3.emf"/></Relationships>
</file>

<file path=ppt/drawings/_rels/vmlDrawing1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4.emf"/></Relationships>
</file>

<file path=ppt/drawings/_rels/vmlDrawing1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emf"/><Relationship Id="rId1" Type="http://schemas.openxmlformats.org/officeDocument/2006/relationships/image" Target="../media/image225.emf"/></Relationships>
</file>

<file path=ppt/drawings/_rels/vmlDrawing1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7.emf"/></Relationships>
</file>

<file path=ppt/drawings/_rels/vmlDrawing1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8.emf"/></Relationships>
</file>

<file path=ppt/drawings/_rels/vmlDrawing1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emf"/><Relationship Id="rId1" Type="http://schemas.openxmlformats.org/officeDocument/2006/relationships/image" Target="../media/image229.emf"/></Relationships>
</file>

<file path=ppt/drawings/_rels/vmlDrawing1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1.emf"/></Relationships>
</file>

<file path=ppt/drawings/_rels/vmlDrawing1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emf"/><Relationship Id="rId1" Type="http://schemas.openxmlformats.org/officeDocument/2006/relationships/image" Target="../media/image232.emf"/></Relationships>
</file>

<file path=ppt/drawings/_rels/vmlDrawing1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4.emf"/></Relationships>
</file>

<file path=ppt/drawings/_rels/vmlDrawing1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5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drawings/_rels/vmlDrawing1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emf"/><Relationship Id="rId1" Type="http://schemas.openxmlformats.org/officeDocument/2006/relationships/image" Target="../media/image236.emf"/></Relationships>
</file>

<file path=ppt/drawings/_rels/vmlDrawing1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8.emf"/></Relationships>
</file>

<file path=ppt/drawings/_rels/vmlDrawing1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9.emf"/></Relationships>
</file>

<file path=ppt/drawings/_rels/vmlDrawing1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emf"/><Relationship Id="rId2" Type="http://schemas.openxmlformats.org/officeDocument/2006/relationships/image" Target="../media/image241.emf"/><Relationship Id="rId1" Type="http://schemas.openxmlformats.org/officeDocument/2006/relationships/image" Target="../media/image240.emf"/></Relationships>
</file>

<file path=ppt/drawings/_rels/vmlDrawing1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3.emf"/></Relationships>
</file>

<file path=ppt/drawings/_rels/vmlDrawing1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4.emf"/></Relationships>
</file>

<file path=ppt/drawings/_rels/vmlDrawing1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emf"/><Relationship Id="rId1" Type="http://schemas.openxmlformats.org/officeDocument/2006/relationships/image" Target="../media/image245.emf"/></Relationships>
</file>

<file path=ppt/drawings/_rels/vmlDrawing1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emf"/><Relationship Id="rId1" Type="http://schemas.openxmlformats.org/officeDocument/2006/relationships/image" Target="../media/image247.emf"/></Relationships>
</file>

<file path=ppt/drawings/_rels/vmlDrawing1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emf"/><Relationship Id="rId1" Type="http://schemas.openxmlformats.org/officeDocument/2006/relationships/image" Target="../media/image249.emf"/></Relationships>
</file>

<file path=ppt/drawings/_rels/vmlDrawing1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1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drawings/_rels/vmlDrawing1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2.emf"/></Relationships>
</file>

<file path=ppt/drawings/_rels/vmlDrawing1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emf"/><Relationship Id="rId1" Type="http://schemas.openxmlformats.org/officeDocument/2006/relationships/image" Target="../media/image253.emf"/></Relationships>
</file>

<file path=ppt/drawings/_rels/vmlDrawing1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emf"/><Relationship Id="rId1" Type="http://schemas.openxmlformats.org/officeDocument/2006/relationships/image" Target="../media/image255.emf"/></Relationships>
</file>

<file path=ppt/drawings/_rels/vmlDrawing1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emf"/><Relationship Id="rId1" Type="http://schemas.openxmlformats.org/officeDocument/2006/relationships/image" Target="../media/image257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image" Target="../media/image42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image" Target="../media/image50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image" Target="../media/image53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image" Target="../media/image56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image" Target="../media/image59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image" Target="../media/image62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image" Target="../media/image65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image" Target="../media/image69.e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image" Target="../media/image7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image" Target="../media/image75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image" Target="../media/image78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image" Target="../media/image82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image" Target="../media/image86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image" Target="../media/image90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image" Target="../media/image94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image" Target="../media/image98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5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image" Target="../media/image102.emf"/></Relationships>
</file>

<file path=ppt/drawings/_rels/vmlDrawing5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emf"/><Relationship Id="rId1" Type="http://schemas.openxmlformats.org/officeDocument/2006/relationships/image" Target="../media/image104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5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image" Target="../media/image107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6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image" Target="../media/image120.emf"/><Relationship Id="rId1" Type="http://schemas.openxmlformats.org/officeDocument/2006/relationships/image" Target="../media/image119.emf"/><Relationship Id="rId4" Type="http://schemas.openxmlformats.org/officeDocument/2006/relationships/image" Target="../media/image122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emf"/></Relationships>
</file>

<file path=ppt/drawings/_rels/vmlDrawing6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image" Target="../media/image126.emf"/><Relationship Id="rId1" Type="http://schemas.openxmlformats.org/officeDocument/2006/relationships/image" Target="../media/image125.emf"/></Relationships>
</file>

<file path=ppt/drawings/_rels/vmlDrawing6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image" Target="../media/image129.emf"/><Relationship Id="rId1" Type="http://schemas.openxmlformats.org/officeDocument/2006/relationships/image" Target="../media/image128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7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image" Target="../media/image132.emf"/><Relationship Id="rId1" Type="http://schemas.openxmlformats.org/officeDocument/2006/relationships/image" Target="../media/image131.emf"/></Relationships>
</file>

<file path=ppt/drawings/_rels/vmlDrawing7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image" Target="../media/image135.emf"/><Relationship Id="rId1" Type="http://schemas.openxmlformats.org/officeDocument/2006/relationships/image" Target="../media/image134.emf"/></Relationships>
</file>

<file path=ppt/drawings/_rels/vmlDrawing7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image" Target="../media/image138.emf"/><Relationship Id="rId1" Type="http://schemas.openxmlformats.org/officeDocument/2006/relationships/image" Target="../media/image137.emf"/></Relationships>
</file>

<file path=ppt/drawings/_rels/vmlDrawing7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2" Type="http://schemas.openxmlformats.org/officeDocument/2006/relationships/image" Target="../media/image138.emf"/><Relationship Id="rId1" Type="http://schemas.openxmlformats.org/officeDocument/2006/relationships/image" Target="../media/image140.emf"/></Relationships>
</file>

<file path=ppt/drawings/_rels/vmlDrawing7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image" Target="../media/image143.emf"/><Relationship Id="rId1" Type="http://schemas.openxmlformats.org/officeDocument/2006/relationships/image" Target="../media/image142.emf"/></Relationships>
</file>

<file path=ppt/drawings/_rels/vmlDrawing7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image" Target="../media/image146.emf"/><Relationship Id="rId1" Type="http://schemas.openxmlformats.org/officeDocument/2006/relationships/image" Target="../media/image145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8.emf"/></Relationships>
</file>

<file path=ppt/drawings/_rels/vmlDrawing7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emf"/><Relationship Id="rId2" Type="http://schemas.openxmlformats.org/officeDocument/2006/relationships/image" Target="../media/image150.emf"/><Relationship Id="rId1" Type="http://schemas.openxmlformats.org/officeDocument/2006/relationships/image" Target="../media/image149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2.emf"/></Relationships>
</file>

<file path=ppt/drawings/_rels/vmlDrawing7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2" Type="http://schemas.openxmlformats.org/officeDocument/2006/relationships/image" Target="../media/image154.emf"/><Relationship Id="rId1" Type="http://schemas.openxmlformats.org/officeDocument/2006/relationships/image" Target="../media/image153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6.emf"/></Relationships>
</file>

<file path=ppt/drawings/_rels/vmlDrawing8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emf"/><Relationship Id="rId1" Type="http://schemas.openxmlformats.org/officeDocument/2006/relationships/image" Target="../media/image157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9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0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1.emf"/></Relationships>
</file>

<file path=ppt/drawings/_rels/vmlDrawing8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emf"/><Relationship Id="rId1" Type="http://schemas.openxmlformats.org/officeDocument/2006/relationships/image" Target="../media/image162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4.emf"/></Relationships>
</file>

<file path=ppt/drawings/_rels/vmlDrawing8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emf"/><Relationship Id="rId1" Type="http://schemas.openxmlformats.org/officeDocument/2006/relationships/image" Target="../media/image165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7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8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drawings/_rels/vmlDrawing9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emf"/><Relationship Id="rId1" Type="http://schemas.openxmlformats.org/officeDocument/2006/relationships/image" Target="../media/image169.e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1.emf"/></Relationships>
</file>

<file path=ppt/drawings/_rels/vmlDrawing9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emf"/><Relationship Id="rId1" Type="http://schemas.openxmlformats.org/officeDocument/2006/relationships/image" Target="../media/image172.emf"/></Relationships>
</file>

<file path=ppt/drawings/_rels/vmlDrawing9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emf"/><Relationship Id="rId1" Type="http://schemas.openxmlformats.org/officeDocument/2006/relationships/image" Target="../media/image174.emf"/></Relationships>
</file>

<file path=ppt/drawings/_rels/vmlDrawing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6.emf"/></Relationships>
</file>

<file path=ppt/drawings/_rels/vmlDrawing9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emf"/><Relationship Id="rId1" Type="http://schemas.openxmlformats.org/officeDocument/2006/relationships/image" Target="../media/image177.emf"/></Relationships>
</file>

<file path=ppt/drawings/_rels/vmlDrawing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9.emf"/></Relationships>
</file>

<file path=ppt/drawings/_rels/vmlDrawing9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emf"/><Relationship Id="rId1" Type="http://schemas.openxmlformats.org/officeDocument/2006/relationships/image" Target="../media/image180.emf"/></Relationships>
</file>

<file path=ppt/drawings/_rels/vmlDrawing9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emf"/><Relationship Id="rId1" Type="http://schemas.openxmlformats.org/officeDocument/2006/relationships/image" Target="../media/image182.emf"/></Relationships>
</file>

<file path=ppt/drawings/_rels/vmlDrawing9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emf"/><Relationship Id="rId2" Type="http://schemas.openxmlformats.org/officeDocument/2006/relationships/image" Target="../media/image185.emf"/><Relationship Id="rId1" Type="http://schemas.openxmlformats.org/officeDocument/2006/relationships/image" Target="../media/image18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4761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4D086C2-E209-402E-90C5-D7FF9DDA3C3F}" type="datetimeFigureOut">
              <a:rPr lang="zh-CN" altLang="en-US"/>
              <a:pPr/>
              <a:t>2016-2-29</a:t>
            </a:fld>
            <a:endParaRPr lang="en-US" altLang="zh-CN"/>
          </a:p>
        </p:txBody>
      </p:sp>
      <p:sp>
        <p:nvSpPr>
          <p:cNvPr id="4761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761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761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4761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FCA64E6-28E1-4B75-A06B-5ABD81D3D27E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7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057EE5C-70A2-45A7-B591-E98A465D895A}" type="datetimeFigureOut">
              <a:rPr lang="zh-CN" altLang="en-US"/>
              <a:pPr/>
              <a:t>2016-2-29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9AE07F-7C96-4E90-AB09-4746D59B7BAB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9D05CF2-67FC-4358-BE27-C7E92F7F0FB3}" type="datetimeFigureOut">
              <a:rPr lang="zh-CN" altLang="en-US"/>
              <a:pPr/>
              <a:t>2016-2-29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732DEA-6BC1-432A-B7B4-BC5465D7986A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45275" y="274638"/>
            <a:ext cx="2062163" cy="6059487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35675" cy="605948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13D4AD9-307B-4480-AF75-5163AB3CA735}" type="datetimeFigureOut">
              <a:rPr lang="zh-CN" altLang="en-US"/>
              <a:pPr/>
              <a:t>2016-2-29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28290B-40F1-4C1E-8FB6-DFE329BF179F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B381276-1C10-4768-A0B9-F7DA54384C56}" type="datetimeFigureOut">
              <a:rPr lang="zh-CN" altLang="en-US"/>
              <a:pPr/>
              <a:t>2016-2-29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F96E9C-F836-45F6-A57C-1058B6409A7A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1FCD348-E5C0-4317-A9BD-8DEB911AB13A}" type="datetimeFigureOut">
              <a:rPr lang="zh-CN" altLang="en-US"/>
              <a:pPr/>
              <a:t>2016-2-29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FF41C9-623C-40C8-B4BB-198815B6C043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90575" y="935038"/>
            <a:ext cx="3881438" cy="53990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24413" y="935038"/>
            <a:ext cx="3883025" cy="53990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F0B4E23-4804-4468-9E2F-FA542984C915}" type="datetimeFigureOut">
              <a:rPr lang="zh-CN" altLang="en-US"/>
              <a:pPr/>
              <a:t>2016-2-29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BFF5EB-D147-4419-9A29-891DD85E5742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BD503FD-D2C1-4888-93B1-209118F3F46D}" type="datetimeFigureOut">
              <a:rPr lang="zh-CN" altLang="en-US"/>
              <a:pPr/>
              <a:t>2016-2-29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A47F48-BA61-450C-B8CF-372FAD645E80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DCA72E-F9EB-43C3-AA34-1B8B012C7937}" type="datetimeFigureOut">
              <a:rPr lang="zh-CN" altLang="en-US"/>
              <a:pPr/>
              <a:t>2016-2-29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024E8F-7E8C-4256-9334-113E0BF4FF54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625DDAC-BC78-406F-B1BF-A22E42AA23C4}" type="datetimeFigureOut">
              <a:rPr lang="zh-CN" altLang="en-US"/>
              <a:pPr/>
              <a:t>2016-2-29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0B9F18-4862-417F-8471-1B76F7DB079D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482A65D-62B8-4B67-8350-BC9526E580C1}" type="datetimeFigureOut">
              <a:rPr lang="zh-CN" altLang="en-US"/>
              <a:pPr/>
              <a:t>2016-2-29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9C9EE9-56E7-479E-8C8B-FDDDBEBEB432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F15B885-E843-457F-BD75-1CF6E2513F26}" type="datetimeFigureOut">
              <a:rPr lang="zh-CN" altLang="en-US"/>
              <a:pPr/>
              <a:t>2016-2-29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F7CC52-4FFA-4550-B9D8-DDB2F859CF90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487363" y="706438"/>
            <a:ext cx="8510587" cy="5919787"/>
            <a:chOff x="0" y="0"/>
            <a:chExt cx="5361" cy="3729"/>
          </a:xfrm>
        </p:grpSpPr>
        <p:pic>
          <p:nvPicPr>
            <p:cNvPr id="1027" name="矩形 6"/>
            <p:cNvPicPr>
              <a:picLocks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0" y="0"/>
              <a:ext cx="5361" cy="37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8" name="Text Box 4"/>
            <p:cNvSpPr txBox="1">
              <a:spLocks noChangeArrowheads="1"/>
            </p:cNvSpPr>
            <p:nvPr/>
          </p:nvSpPr>
          <p:spPr bwMode="auto">
            <a:xfrm>
              <a:off x="78" y="28"/>
              <a:ext cx="5207" cy="35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029" name="Picture 4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380288" y="260350"/>
            <a:ext cx="13525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30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90575" y="935038"/>
            <a:ext cx="7916863" cy="53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 smtClean="0"/>
          </a:p>
        </p:txBody>
      </p:sp>
      <p:sp>
        <p:nvSpPr>
          <p:cNvPr id="103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ECF14A5C-C9BE-495E-B357-6FE334A53607}" type="datetimeFigureOut">
              <a:rPr lang="zh-CN" altLang="en-US"/>
              <a:pPr/>
              <a:t>2016-2-29</a:t>
            </a:fld>
            <a:endParaRPr lang="en-US"/>
          </a:p>
        </p:txBody>
      </p:sp>
      <p:sp>
        <p:nvSpPr>
          <p:cNvPr id="103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3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BED376EE-72EC-4071-B387-E4388368EC7A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>
    <p:fade/>
  </p:transition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algn="l" rtl="0" fontAlgn="base">
        <a:lnSpc>
          <a:spcPct val="122000"/>
        </a:lnSpc>
        <a:spcBef>
          <a:spcPct val="0"/>
        </a:spcBef>
        <a:spcAft>
          <a:spcPct val="0"/>
        </a:spcAft>
        <a:buFont typeface="Arial" charset="0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b="1">
          <a:solidFill>
            <a:schemeClr val="tx1"/>
          </a:solidFill>
          <a:latin typeface="+mn-lt"/>
          <a:ea typeface="+mn-ea"/>
        </a:defRPr>
      </a:lvl2pPr>
      <a:lvl3pPr marL="1146175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oleObject" Target="../embeddings/Microsoft_Office_Word_97_-_2003___6.doc"/><Relationship Id="rId4" Type="http://schemas.openxmlformats.org/officeDocument/2006/relationships/slide" Target="slide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5.vml"/><Relationship Id="rId6" Type="http://schemas.openxmlformats.org/officeDocument/2006/relationships/image" Target="../media/image13.png"/><Relationship Id="rId5" Type="http://schemas.openxmlformats.org/officeDocument/2006/relationships/oleObject" Target="../embeddings/Microsoft_Office_Word_97_-_2003___169.doc"/><Relationship Id="rId4" Type="http://schemas.openxmlformats.org/officeDocument/2006/relationships/oleObject" Target="../embeddings/Microsoft_Office_Word_97_-_2003___168.doc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6.vml"/><Relationship Id="rId5" Type="http://schemas.openxmlformats.org/officeDocument/2006/relationships/image" Target="../media/image13.png"/><Relationship Id="rId4" Type="http://schemas.openxmlformats.org/officeDocument/2006/relationships/oleObject" Target="../embeddings/Microsoft_Office_Word_97_-_2003___170.doc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7.vml"/><Relationship Id="rId5" Type="http://schemas.openxmlformats.org/officeDocument/2006/relationships/oleObject" Target="../embeddings/Microsoft_Office_Word_97_-_2003___172.doc"/><Relationship Id="rId4" Type="http://schemas.openxmlformats.org/officeDocument/2006/relationships/oleObject" Target="../embeddings/Microsoft_Office_Word_97_-_2003___171.doc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8.vml"/><Relationship Id="rId5" Type="http://schemas.openxmlformats.org/officeDocument/2006/relationships/oleObject" Target="../embeddings/Microsoft_Office_Word_97_-_2003___174.doc"/><Relationship Id="rId4" Type="http://schemas.openxmlformats.org/officeDocument/2006/relationships/oleObject" Target="../embeddings/Microsoft_Office_Word_97_-_2003___173.doc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9.vml"/><Relationship Id="rId6" Type="http://schemas.openxmlformats.org/officeDocument/2006/relationships/oleObject" Target="../embeddings/Microsoft_Office_Word_97_-_2003___177.doc"/><Relationship Id="rId5" Type="http://schemas.openxmlformats.org/officeDocument/2006/relationships/oleObject" Target="../embeddings/Microsoft_Office_Word_97_-_2003___176.doc"/><Relationship Id="rId4" Type="http://schemas.openxmlformats.org/officeDocument/2006/relationships/oleObject" Target="../embeddings/Microsoft_Office_Word_97_-_2003___175.doc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0.vml"/><Relationship Id="rId5" Type="http://schemas.openxmlformats.org/officeDocument/2006/relationships/oleObject" Target="../embeddings/Microsoft_Office_Word_97_-_2003___179.doc"/><Relationship Id="rId4" Type="http://schemas.openxmlformats.org/officeDocument/2006/relationships/oleObject" Target="../embeddings/Microsoft_Office_Word_97_-_2003___178.doc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1.vml"/><Relationship Id="rId4" Type="http://schemas.openxmlformats.org/officeDocument/2006/relationships/oleObject" Target="../embeddings/Microsoft_Office_Word_97_-_2003___180.doc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2.vml"/><Relationship Id="rId5" Type="http://schemas.openxmlformats.org/officeDocument/2006/relationships/oleObject" Target="../embeddings/Microsoft_Office_Word_97_-_2003___182.doc"/><Relationship Id="rId4" Type="http://schemas.openxmlformats.org/officeDocument/2006/relationships/oleObject" Target="../embeddings/Microsoft_Office_Word_97_-_2003___181.doc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slide" Target="slide141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25.xml"/><Relationship Id="rId5" Type="http://schemas.openxmlformats.org/officeDocument/2006/relationships/image" Target="../media/image12.png"/><Relationship Id="rId4" Type="http://schemas.openxmlformats.org/officeDocument/2006/relationships/slide" Target="slide109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3.vml"/><Relationship Id="rId4" Type="http://schemas.openxmlformats.org/officeDocument/2006/relationships/oleObject" Target="../embeddings/Microsoft_Office_Word_97_-_2003___183.doc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oleObject" Target="../embeddings/Microsoft_Office_Word_97_-_2003___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Microsoft_Office_Word_97_-_2003___8.doc"/><Relationship Id="rId5" Type="http://schemas.openxmlformats.org/officeDocument/2006/relationships/oleObject" Target="../embeddings/Microsoft_Office_Word_97_-_2003___7.doc"/><Relationship Id="rId4" Type="http://schemas.openxmlformats.org/officeDocument/2006/relationships/slide" Target="slide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4.vml"/><Relationship Id="rId5" Type="http://schemas.openxmlformats.org/officeDocument/2006/relationships/oleObject" Target="../embeddings/Microsoft_Office_Word_97_-_2003___184.doc"/><Relationship Id="rId4" Type="http://schemas.openxmlformats.org/officeDocument/2006/relationships/slide" Target="slide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5.vml"/><Relationship Id="rId5" Type="http://schemas.openxmlformats.org/officeDocument/2006/relationships/oleObject" Target="../embeddings/Microsoft_Office_Word_97_-_2003___185.doc"/><Relationship Id="rId4" Type="http://schemas.openxmlformats.org/officeDocument/2006/relationships/slide" Target="slide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6.vml"/><Relationship Id="rId5" Type="http://schemas.openxmlformats.org/officeDocument/2006/relationships/oleObject" Target="../embeddings/Microsoft_Office_Word_97_-_2003___186.doc"/><Relationship Id="rId4" Type="http://schemas.openxmlformats.org/officeDocument/2006/relationships/slide" Target="slide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8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7.vml"/><Relationship Id="rId5" Type="http://schemas.openxmlformats.org/officeDocument/2006/relationships/image" Target="../media/image11.png"/><Relationship Id="rId4" Type="http://schemas.openxmlformats.org/officeDocument/2006/relationships/slide" Target="slide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8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8.vml"/><Relationship Id="rId5" Type="http://schemas.openxmlformats.org/officeDocument/2006/relationships/image" Target="../media/image11.png"/><Relationship Id="rId4" Type="http://schemas.openxmlformats.org/officeDocument/2006/relationships/slide" Target="slide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9.vml"/><Relationship Id="rId5" Type="http://schemas.openxmlformats.org/officeDocument/2006/relationships/oleObject" Target="../embeddings/Microsoft_Office_Word_97_-_2003___189.doc"/><Relationship Id="rId4" Type="http://schemas.openxmlformats.org/officeDocument/2006/relationships/image" Target="../media/image1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90.doc"/><Relationship Id="rId7" Type="http://schemas.openxmlformats.org/officeDocument/2006/relationships/oleObject" Target="../embeddings/Microsoft_Office_Word_97_-_2003___19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0.vml"/><Relationship Id="rId6" Type="http://schemas.openxmlformats.org/officeDocument/2006/relationships/image" Target="../media/image11.png"/><Relationship Id="rId5" Type="http://schemas.openxmlformats.org/officeDocument/2006/relationships/slide" Target="slide3.xml"/><Relationship Id="rId4" Type="http://schemas.openxmlformats.org/officeDocument/2006/relationships/oleObject" Target="../embeddings/Microsoft_Office_Word_97_-_2003___191.doc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93.doc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1.vml"/><Relationship Id="rId6" Type="http://schemas.openxmlformats.org/officeDocument/2006/relationships/oleObject" Target="../embeddings/Microsoft_Office_Word_97_-_2003___195.doc"/><Relationship Id="rId5" Type="http://schemas.openxmlformats.org/officeDocument/2006/relationships/oleObject" Target="../embeddings/Microsoft_Office_Word_97_-_2003___194.doc"/><Relationship Id="rId4" Type="http://schemas.openxmlformats.org/officeDocument/2006/relationships/slide" Target="slide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96.doc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2.vml"/><Relationship Id="rId6" Type="http://schemas.openxmlformats.org/officeDocument/2006/relationships/oleObject" Target="../embeddings/Microsoft_Office_Word_97_-_2003___198.doc"/><Relationship Id="rId5" Type="http://schemas.openxmlformats.org/officeDocument/2006/relationships/oleObject" Target="../embeddings/Microsoft_Office_Word_97_-_2003___197.doc"/><Relationship Id="rId4" Type="http://schemas.openxmlformats.org/officeDocument/2006/relationships/slide" Target="slide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9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3.vml"/><Relationship Id="rId5" Type="http://schemas.openxmlformats.org/officeDocument/2006/relationships/image" Target="../media/image11.png"/><Relationship Id="rId4" Type="http://schemas.openxmlformats.org/officeDocument/2006/relationships/slide" Target="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oleObject" Target="../embeddings/Microsoft_Office_Word_97_-_2003___1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Microsoft_Office_Word_97_-_2003___11.doc"/><Relationship Id="rId5" Type="http://schemas.openxmlformats.org/officeDocument/2006/relationships/oleObject" Target="../embeddings/Microsoft_Office_Word_97_-_2003___10.doc"/><Relationship Id="rId4" Type="http://schemas.openxmlformats.org/officeDocument/2006/relationships/slide" Target="slide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0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4.vml"/><Relationship Id="rId6" Type="http://schemas.openxmlformats.org/officeDocument/2006/relationships/oleObject" Target="../embeddings/Microsoft_Office_Word_97_-_2003___201.doc"/><Relationship Id="rId5" Type="http://schemas.openxmlformats.org/officeDocument/2006/relationships/image" Target="../media/image11.png"/><Relationship Id="rId4" Type="http://schemas.openxmlformats.org/officeDocument/2006/relationships/slide" Target="slide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02.doc"/><Relationship Id="rId7" Type="http://schemas.openxmlformats.org/officeDocument/2006/relationships/oleObject" Target="../embeddings/Microsoft_Office_Word_97_-_2003___20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5.vml"/><Relationship Id="rId6" Type="http://schemas.openxmlformats.org/officeDocument/2006/relationships/oleObject" Target="../embeddings/Microsoft_Office_Word_97_-_2003___203.doc"/><Relationship Id="rId5" Type="http://schemas.openxmlformats.org/officeDocument/2006/relationships/image" Target="../media/image11.png"/><Relationship Id="rId4" Type="http://schemas.openxmlformats.org/officeDocument/2006/relationships/slide" Target="slide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0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6.vml"/><Relationship Id="rId5" Type="http://schemas.openxmlformats.org/officeDocument/2006/relationships/image" Target="../media/image11.png"/><Relationship Id="rId4" Type="http://schemas.openxmlformats.org/officeDocument/2006/relationships/slide" Target="slide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7.vml"/><Relationship Id="rId6" Type="http://schemas.openxmlformats.org/officeDocument/2006/relationships/oleObject" Target="../embeddings/Microsoft_Office_Word_97_-_2003___207.doc"/><Relationship Id="rId5" Type="http://schemas.openxmlformats.org/officeDocument/2006/relationships/oleObject" Target="../embeddings/Microsoft_Office_Word_97_-_2003___206.doc"/><Relationship Id="rId4" Type="http://schemas.openxmlformats.org/officeDocument/2006/relationships/image" Target="../media/image11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oleObject" Target="../embeddings/Microsoft_Office_Word_97_-_2003___21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8.vml"/><Relationship Id="rId6" Type="http://schemas.openxmlformats.org/officeDocument/2006/relationships/image" Target="../media/image11.png"/><Relationship Id="rId5" Type="http://schemas.openxmlformats.org/officeDocument/2006/relationships/oleObject" Target="../embeddings/Microsoft_Office_Word_97_-_2003___209.doc"/><Relationship Id="rId4" Type="http://schemas.openxmlformats.org/officeDocument/2006/relationships/oleObject" Target="../embeddings/Microsoft_Office_Word_97_-_2003___208.doc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oleObject" Target="../embeddings/Microsoft_Office_Word_97_-_2003___21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9.vml"/><Relationship Id="rId6" Type="http://schemas.openxmlformats.org/officeDocument/2006/relationships/oleObject" Target="../embeddings/Microsoft_Office_Word_97_-_2003___212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211.doc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1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0.vml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1.vml"/><Relationship Id="rId5" Type="http://schemas.openxmlformats.org/officeDocument/2006/relationships/oleObject" Target="../embeddings/Microsoft_Office_Word_97_-_2003___215.doc"/><Relationship Id="rId4" Type="http://schemas.openxmlformats.org/officeDocument/2006/relationships/image" Target="../media/image12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2.vml"/><Relationship Id="rId6" Type="http://schemas.openxmlformats.org/officeDocument/2006/relationships/oleObject" Target="../embeddings/Microsoft_Office_Word_97_-_2003___217.doc"/><Relationship Id="rId5" Type="http://schemas.openxmlformats.org/officeDocument/2006/relationships/oleObject" Target="../embeddings/Microsoft_Office_Word_97_-_2003___216.doc"/><Relationship Id="rId4" Type="http://schemas.openxmlformats.org/officeDocument/2006/relationships/image" Target="../media/image12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3.vml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Office_Word_97_-_2003___218.doc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oleObject" Target="../embeddings/Microsoft_Office_Word_97_-_2003___1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Microsoft_Office_Word_97_-_2003___14.doc"/><Relationship Id="rId5" Type="http://schemas.openxmlformats.org/officeDocument/2006/relationships/oleObject" Target="../embeddings/Microsoft_Office_Word_97_-_2003___13.doc"/><Relationship Id="rId4" Type="http://schemas.openxmlformats.org/officeDocument/2006/relationships/slide" Target="slide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1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4.vml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2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5.vml"/><Relationship Id="rId6" Type="http://schemas.openxmlformats.org/officeDocument/2006/relationships/oleObject" Target="../embeddings/Microsoft_Office_Word_97_-_2003___221.doc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2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6.vml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7.vml"/><Relationship Id="rId6" Type="http://schemas.openxmlformats.org/officeDocument/2006/relationships/oleObject" Target="../embeddings/Microsoft_Office_Word_97_-_2003___224.doc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Office_Word_97_-_2003___223.doc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8.vml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Office_Word_97_-_2003___225.doc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9.vml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Office_Word_97_-_2003___226.doc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2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0.vml"/><Relationship Id="rId6" Type="http://schemas.openxmlformats.org/officeDocument/2006/relationships/oleObject" Target="../embeddings/Microsoft_Office_Word_97_-_2003___228.doc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2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1.vml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3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2.vml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oleObject" Target="../embeddings/Microsoft_Office_Word_97_-_2003___23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3.vml"/><Relationship Id="rId6" Type="http://schemas.openxmlformats.org/officeDocument/2006/relationships/image" Target="../media/image12.png"/><Relationship Id="rId5" Type="http://schemas.openxmlformats.org/officeDocument/2006/relationships/oleObject" Target="../embeddings/Microsoft_Office_Word_97_-_2003___232.doc"/><Relationship Id="rId4" Type="http://schemas.openxmlformats.org/officeDocument/2006/relationships/oleObject" Target="../embeddings/Microsoft_Office_Word_97_-_2003___231.doc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oleObject" Target="../embeddings/Microsoft_Office_Word_97_-_2003___1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Microsoft_Office_Word_97_-_2003___17.doc"/><Relationship Id="rId5" Type="http://schemas.openxmlformats.org/officeDocument/2006/relationships/oleObject" Target="../embeddings/Microsoft_Office_Word_97_-_2003___16.doc"/><Relationship Id="rId4" Type="http://schemas.openxmlformats.org/officeDocument/2006/relationships/slide" Target="slide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4.vml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Office_Word_97_-_2003___234.doc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3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5.vml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6.vml"/><Relationship Id="rId6" Type="http://schemas.openxmlformats.org/officeDocument/2006/relationships/oleObject" Target="../embeddings/Microsoft_Office_Word_97_-_2003___237.doc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Office_Word_97_-_2003___236.doc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3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7.vml"/><Relationship Id="rId6" Type="http://schemas.openxmlformats.org/officeDocument/2006/relationships/image" Target="../media/image13.png"/><Relationship Id="rId5" Type="http://schemas.openxmlformats.org/officeDocument/2006/relationships/oleObject" Target="../embeddings/Microsoft_Office_Word_97_-_2003___239.doc"/><Relationship Id="rId4" Type="http://schemas.openxmlformats.org/officeDocument/2006/relationships/slide" Target="slide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8.vml"/><Relationship Id="rId6" Type="http://schemas.openxmlformats.org/officeDocument/2006/relationships/oleObject" Target="../embeddings/Microsoft_Office_Word_97_-_2003___241.doc"/><Relationship Id="rId5" Type="http://schemas.openxmlformats.org/officeDocument/2006/relationships/image" Target="../media/image13.png"/><Relationship Id="rId4" Type="http://schemas.openxmlformats.org/officeDocument/2006/relationships/oleObject" Target="../embeddings/Microsoft_Office_Word_97_-_2003___240.doc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9.vml"/><Relationship Id="rId5" Type="http://schemas.openxmlformats.org/officeDocument/2006/relationships/image" Target="../media/image13.png"/><Relationship Id="rId4" Type="http://schemas.openxmlformats.org/officeDocument/2006/relationships/oleObject" Target="../embeddings/Microsoft_Office_Word_97_-_2003___242.doc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0.vml"/><Relationship Id="rId5" Type="http://schemas.openxmlformats.org/officeDocument/2006/relationships/image" Target="../media/image13.png"/><Relationship Id="rId4" Type="http://schemas.openxmlformats.org/officeDocument/2006/relationships/oleObject" Target="../embeddings/Microsoft_Office_Word_97_-_2003___243.doc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1.vml"/><Relationship Id="rId6" Type="http://schemas.openxmlformats.org/officeDocument/2006/relationships/oleObject" Target="../embeddings/Microsoft_Office_Word_97_-_2003___245.doc"/><Relationship Id="rId5" Type="http://schemas.openxmlformats.org/officeDocument/2006/relationships/image" Target="../media/image13.png"/><Relationship Id="rId4" Type="http://schemas.openxmlformats.org/officeDocument/2006/relationships/oleObject" Target="../embeddings/Microsoft_Office_Word_97_-_2003___244.doc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2.vml"/><Relationship Id="rId5" Type="http://schemas.openxmlformats.org/officeDocument/2006/relationships/oleObject" Target="../embeddings/Microsoft_Office_Word_97_-_2003___247.doc"/><Relationship Id="rId4" Type="http://schemas.openxmlformats.org/officeDocument/2006/relationships/oleObject" Target="../embeddings/Microsoft_Office_Word_97_-_2003___246.doc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3.vml"/><Relationship Id="rId5" Type="http://schemas.openxmlformats.org/officeDocument/2006/relationships/oleObject" Target="../embeddings/Microsoft_Office_Word_97_-_2003___249.doc"/><Relationship Id="rId4" Type="http://schemas.openxmlformats.org/officeDocument/2006/relationships/oleObject" Target="../embeddings/Microsoft_Office_Word_97_-_2003___248.doc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oleObject" Target="../embeddings/Microsoft_Office_Word_97_-_2003___2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Microsoft_Office_Word_97_-_2003___20.doc"/><Relationship Id="rId5" Type="http://schemas.openxmlformats.org/officeDocument/2006/relationships/oleObject" Target="../embeddings/Microsoft_Office_Word_97_-_2003___19.doc"/><Relationship Id="rId4" Type="http://schemas.openxmlformats.org/officeDocument/2006/relationships/slide" Target="slid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oleObject" Target="../embeddings/Microsoft_Office_Word_97_-_2003___2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Microsoft_Office_Word_97_-_2003___23.doc"/><Relationship Id="rId5" Type="http://schemas.openxmlformats.org/officeDocument/2006/relationships/oleObject" Target="../embeddings/Microsoft_Office_Word_97_-_2003___22.doc"/><Relationship Id="rId4" Type="http://schemas.openxmlformats.org/officeDocument/2006/relationships/slide" Target="slid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oleObject" Target="../embeddings/Microsoft_Office_Word_97_-_2003___2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Microsoft_Office_Word_97_-_2003___26.doc"/><Relationship Id="rId5" Type="http://schemas.openxmlformats.org/officeDocument/2006/relationships/oleObject" Target="../embeddings/Microsoft_Office_Word_97_-_2003___25.doc"/><Relationship Id="rId4" Type="http://schemas.openxmlformats.org/officeDocument/2006/relationships/slide" Target="slid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oleObject" Target="../embeddings/Microsoft_Office_Word_97_-_2003___3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Microsoft_Office_Word_97_-_2003___29.doc"/><Relationship Id="rId5" Type="http://schemas.openxmlformats.org/officeDocument/2006/relationships/oleObject" Target="../embeddings/Microsoft_Office_Word_97_-_2003___28.doc"/><Relationship Id="rId4" Type="http://schemas.openxmlformats.org/officeDocument/2006/relationships/slide" Target="slid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oleObject" Target="../embeddings/Microsoft_Office_Word_97_-_2003___3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Microsoft_Office_Word_97_-_2003___32.doc"/><Relationship Id="rId5" Type="http://schemas.openxmlformats.org/officeDocument/2006/relationships/oleObject" Target="../embeddings/Microsoft_Office_Word_97_-_2003___31.doc"/><Relationship Id="rId4" Type="http://schemas.openxmlformats.org/officeDocument/2006/relationships/slide" Target="slid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oleObject" Target="../embeddings/Microsoft_Office_Word_97_-_2003___3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Microsoft_Office_Word_97_-_2003___35.doc"/><Relationship Id="rId5" Type="http://schemas.openxmlformats.org/officeDocument/2006/relationships/oleObject" Target="../embeddings/Microsoft_Office_Word_97_-_2003___34.doc"/><Relationship Id="rId4" Type="http://schemas.openxmlformats.org/officeDocument/2006/relationships/slide" Target="slide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1.png"/><Relationship Id="rId4" Type="http://schemas.openxmlformats.org/officeDocument/2006/relationships/slide" Target="slid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47.wmf"/><Relationship Id="rId5" Type="http://schemas.openxmlformats.org/officeDocument/2006/relationships/slide" Target="slide3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5" Type="http://schemas.openxmlformats.org/officeDocument/2006/relationships/package" Target="../embeddings/Microsoft_Office_Word___1.docx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5" Type="http://schemas.openxmlformats.org/officeDocument/2006/relationships/oleObject" Target="../embeddings/Microsoft_Office_Word_97_-_2003___39.doc"/><Relationship Id="rId4" Type="http://schemas.openxmlformats.org/officeDocument/2006/relationships/slide" Target="slide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0.doc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Microsoft_Office_Word_97_-_2003___42.doc"/><Relationship Id="rId5" Type="http://schemas.openxmlformats.org/officeDocument/2006/relationships/slide" Target="slide3.xml"/><Relationship Id="rId4" Type="http://schemas.openxmlformats.org/officeDocument/2006/relationships/oleObject" Target="../embeddings/Microsoft_Office_Word_97_-_2003___41.doc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3.doc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Microsoft_Office_Word_97_-_2003___45.doc"/><Relationship Id="rId5" Type="http://schemas.openxmlformats.org/officeDocument/2006/relationships/oleObject" Target="../embeddings/Microsoft_Office_Word_97_-_2003___44.doc"/><Relationship Id="rId4" Type="http://schemas.openxmlformats.org/officeDocument/2006/relationships/slide" Target="slide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6.doc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Microsoft_Office_Word_97_-_2003___48.doc"/><Relationship Id="rId5" Type="http://schemas.openxmlformats.org/officeDocument/2006/relationships/oleObject" Target="../embeddings/Microsoft_Office_Word_97_-_2003___47.doc"/><Relationship Id="rId4" Type="http://schemas.openxmlformats.org/officeDocument/2006/relationships/slide" Target="slide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9.doc"/><Relationship Id="rId7" Type="http://schemas.openxmlformats.org/officeDocument/2006/relationships/oleObject" Target="../embeddings/Microsoft_Office_Word_97_-_2003___5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1.png"/><Relationship Id="rId5" Type="http://schemas.openxmlformats.org/officeDocument/2006/relationships/slide" Target="slide3.xml"/><Relationship Id="rId4" Type="http://schemas.openxmlformats.org/officeDocument/2006/relationships/oleObject" Target="../embeddings/Microsoft_Office_Word_97_-_2003___50.doc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2.doc"/><Relationship Id="rId7" Type="http://schemas.openxmlformats.org/officeDocument/2006/relationships/oleObject" Target="../embeddings/Microsoft_Office_Word_97_-_2003___5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1.png"/><Relationship Id="rId5" Type="http://schemas.openxmlformats.org/officeDocument/2006/relationships/slide" Target="slide3.xml"/><Relationship Id="rId4" Type="http://schemas.openxmlformats.org/officeDocument/2006/relationships/oleObject" Target="../embeddings/Microsoft_Office_Word_97_-_2003___53.doc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slide" Target="slide106.xml"/><Relationship Id="rId4" Type="http://schemas.openxmlformats.org/officeDocument/2006/relationships/slide" Target="slide5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5.doc"/><Relationship Id="rId7" Type="http://schemas.openxmlformats.org/officeDocument/2006/relationships/oleObject" Target="../embeddings/Microsoft_Office_Word_97_-_2003___5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1.png"/><Relationship Id="rId5" Type="http://schemas.openxmlformats.org/officeDocument/2006/relationships/slide" Target="slide3.xml"/><Relationship Id="rId4" Type="http://schemas.openxmlformats.org/officeDocument/2006/relationships/oleObject" Target="../embeddings/Microsoft_Office_Word_97_-_2003___56.doc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11.png"/><Relationship Id="rId4" Type="http://schemas.openxmlformats.org/officeDocument/2006/relationships/slide" Target="slide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Microsoft_Office_Word_97_-_2003___60.doc"/><Relationship Id="rId5" Type="http://schemas.openxmlformats.org/officeDocument/2006/relationships/image" Target="../media/image11.png"/><Relationship Id="rId4" Type="http://schemas.openxmlformats.org/officeDocument/2006/relationships/slide" Target="slide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1.png"/><Relationship Id="rId5" Type="http://schemas.openxmlformats.org/officeDocument/2006/relationships/slide" Target="slide3.xml"/><Relationship Id="rId4" Type="http://schemas.openxmlformats.org/officeDocument/2006/relationships/oleObject" Target="../embeddings/Microsoft_Office_Word_97_-_2003___62.doc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4.doc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2.png"/><Relationship Id="rId5" Type="http://schemas.openxmlformats.org/officeDocument/2006/relationships/oleObject" Target="../embeddings/Microsoft_Office_Word_97_-_2003___66.doc"/><Relationship Id="rId4" Type="http://schemas.openxmlformats.org/officeDocument/2006/relationships/slide" Target="slide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2.png"/><Relationship Id="rId5" Type="http://schemas.openxmlformats.org/officeDocument/2006/relationships/slide" Target="slide3.xml"/><Relationship Id="rId4" Type="http://schemas.openxmlformats.org/officeDocument/2006/relationships/oleObject" Target="../embeddings/Microsoft_Office_Word_97_-_2003___69.doc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Microsoft_Office_Word_97_-_2003___1.doc"/><Relationship Id="rId4" Type="http://schemas.openxmlformats.org/officeDocument/2006/relationships/slide" Target="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2.png"/><Relationship Id="rId5" Type="http://schemas.openxmlformats.org/officeDocument/2006/relationships/oleObject" Target="../embeddings/Microsoft_Office_Word_97_-_2003___73.doc"/><Relationship Id="rId4" Type="http://schemas.openxmlformats.org/officeDocument/2006/relationships/slide" Target="slide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Relationship Id="rId5" Type="http://schemas.openxmlformats.org/officeDocument/2006/relationships/oleObject" Target="../embeddings/Microsoft_Office_Word_97_-_2003___75.doc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2.png"/><Relationship Id="rId5" Type="http://schemas.openxmlformats.org/officeDocument/2006/relationships/oleObject" Target="../embeddings/Microsoft_Office_Word_97_-_2003___77.doc"/><Relationship Id="rId4" Type="http://schemas.openxmlformats.org/officeDocument/2006/relationships/slide" Target="slide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.vml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.vml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oleObject" Target="../embeddings/Microsoft_Office_Word_97_-_2003___8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.vml"/><Relationship Id="rId6" Type="http://schemas.openxmlformats.org/officeDocument/2006/relationships/oleObject" Target="../embeddings/Microsoft_Office_Word_97_-_2003___81.doc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Office_Word_97_-_2003___80.doc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.vml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Office_Word_97_-_2003___83.doc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8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.vml"/><Relationship Id="rId6" Type="http://schemas.openxmlformats.org/officeDocument/2006/relationships/oleObject" Target="../embeddings/Microsoft_Office_Word_97_-_2003___85.doc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Microsoft_Office_Word_97_-_2003___2.doc"/><Relationship Id="rId4" Type="http://schemas.openxmlformats.org/officeDocument/2006/relationships/slide" Target="slid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8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.vml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8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.vml"/><Relationship Id="rId5" Type="http://schemas.openxmlformats.org/officeDocument/2006/relationships/image" Target="../media/image13.png"/><Relationship Id="rId4" Type="http://schemas.openxmlformats.org/officeDocument/2006/relationships/slide" Target="slide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8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13.png"/><Relationship Id="rId5" Type="http://schemas.openxmlformats.org/officeDocument/2006/relationships/oleObject" Target="../embeddings/Microsoft_Office_Word_97_-_2003___89.doc"/><Relationship Id="rId4" Type="http://schemas.openxmlformats.org/officeDocument/2006/relationships/slide" Target="slide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9.vml"/><Relationship Id="rId5" Type="http://schemas.openxmlformats.org/officeDocument/2006/relationships/image" Target="../media/image13.png"/><Relationship Id="rId4" Type="http://schemas.openxmlformats.org/officeDocument/2006/relationships/oleObject" Target="../embeddings/Microsoft_Office_Word_97_-_2003___90.doc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0.vml"/><Relationship Id="rId5" Type="http://schemas.openxmlformats.org/officeDocument/2006/relationships/image" Target="../media/image13.png"/><Relationship Id="rId4" Type="http://schemas.openxmlformats.org/officeDocument/2006/relationships/oleObject" Target="../embeddings/Microsoft_Office_Word_97_-_2003___91.doc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13.png"/><Relationship Id="rId5" Type="http://schemas.openxmlformats.org/officeDocument/2006/relationships/oleObject" Target="../embeddings/Microsoft_Office_Word_97_-_2003___93.doc"/><Relationship Id="rId4" Type="http://schemas.openxmlformats.org/officeDocument/2006/relationships/oleObject" Target="../embeddings/Microsoft_Office_Word_97_-_2003___92.doc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9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2.vml"/><Relationship Id="rId5" Type="http://schemas.openxmlformats.org/officeDocument/2006/relationships/oleObject" Target="../embeddings/Microsoft_Office_Word_97_-_2003___95.doc"/><Relationship Id="rId4" Type="http://schemas.openxmlformats.org/officeDocument/2006/relationships/slide" Target="slide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9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3.vml"/><Relationship Id="rId4" Type="http://schemas.openxmlformats.org/officeDocument/2006/relationships/slide" Target="slide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9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4.vml"/><Relationship Id="rId5" Type="http://schemas.openxmlformats.org/officeDocument/2006/relationships/oleObject" Target="../embeddings/Microsoft_Office_Word_97_-_2003___98.doc"/><Relationship Id="rId4" Type="http://schemas.openxmlformats.org/officeDocument/2006/relationships/slide" Target="slide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9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5.vml"/><Relationship Id="rId4" Type="http://schemas.openxmlformats.org/officeDocument/2006/relationships/slide" Target="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Microsoft_Office_Word_97_-_2003___3.doc"/><Relationship Id="rId4" Type="http://schemas.openxmlformats.org/officeDocument/2006/relationships/slide" Target="slide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6.vml"/><Relationship Id="rId4" Type="http://schemas.openxmlformats.org/officeDocument/2006/relationships/slide" Target="slide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7.vml"/><Relationship Id="rId4" Type="http://schemas.openxmlformats.org/officeDocument/2006/relationships/slide" Target="slide3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slide" Target="slide96.xml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80.xml"/><Relationship Id="rId5" Type="http://schemas.openxmlformats.org/officeDocument/2006/relationships/image" Target="../media/image12.png"/><Relationship Id="rId4" Type="http://schemas.openxmlformats.org/officeDocument/2006/relationships/slide" Target="slide6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8.vml"/><Relationship Id="rId4" Type="http://schemas.openxmlformats.org/officeDocument/2006/relationships/oleObject" Target="../embeddings/Microsoft_Office_Word_97_-_2003___102.doc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9.vml"/><Relationship Id="rId5" Type="http://schemas.openxmlformats.org/officeDocument/2006/relationships/oleObject" Target="../embeddings/Microsoft_Office_Word_97_-_2003___103.doc"/><Relationship Id="rId4" Type="http://schemas.openxmlformats.org/officeDocument/2006/relationships/slide" Target="slide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0.vml"/><Relationship Id="rId5" Type="http://schemas.openxmlformats.org/officeDocument/2006/relationships/oleObject" Target="../embeddings/Microsoft_Office_Word_97_-_2003___104.doc"/><Relationship Id="rId4" Type="http://schemas.openxmlformats.org/officeDocument/2006/relationships/slide" Target="slide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1.vml"/><Relationship Id="rId5" Type="http://schemas.openxmlformats.org/officeDocument/2006/relationships/oleObject" Target="../embeddings/Microsoft_Office_Word_97_-_2003___105.doc"/><Relationship Id="rId4" Type="http://schemas.openxmlformats.org/officeDocument/2006/relationships/slide" Target="slide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2.vml"/><Relationship Id="rId5" Type="http://schemas.openxmlformats.org/officeDocument/2006/relationships/oleObject" Target="../embeddings/Microsoft_Office_Word_97_-_2003___106.doc"/><Relationship Id="rId4" Type="http://schemas.openxmlformats.org/officeDocument/2006/relationships/slide" Target="slide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3.vml"/><Relationship Id="rId5" Type="http://schemas.openxmlformats.org/officeDocument/2006/relationships/oleObject" Target="../embeddings/Microsoft_Office_Word_97_-_2003___107.doc"/><Relationship Id="rId4" Type="http://schemas.openxmlformats.org/officeDocument/2006/relationships/slide" Target="slide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4.vml"/><Relationship Id="rId5" Type="http://schemas.openxmlformats.org/officeDocument/2006/relationships/image" Target="../media/image11.png"/><Relationship Id="rId4" Type="http://schemas.openxmlformats.org/officeDocument/2006/relationships/slide" Target="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Microsoft_Office_Word_97_-_2003___4.doc"/><Relationship Id="rId4" Type="http://schemas.openxmlformats.org/officeDocument/2006/relationships/slide" Target="slide3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112.doc"/><Relationship Id="rId3" Type="http://schemas.openxmlformats.org/officeDocument/2006/relationships/oleObject" Target="../embeddings/Microsoft_Office_Word_97_-_2003___109.doc"/><Relationship Id="rId7" Type="http://schemas.openxmlformats.org/officeDocument/2006/relationships/oleObject" Target="../embeddings/Microsoft_Office_Word_97_-_2003___11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5.vml"/><Relationship Id="rId6" Type="http://schemas.openxmlformats.org/officeDocument/2006/relationships/image" Target="../media/image11.png"/><Relationship Id="rId5" Type="http://schemas.openxmlformats.org/officeDocument/2006/relationships/oleObject" Target="../embeddings/Microsoft_Office_Word_97_-_2003___110.doc"/><Relationship Id="rId4" Type="http://schemas.openxmlformats.org/officeDocument/2006/relationships/slide" Target="slide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6.vml"/><Relationship Id="rId5" Type="http://schemas.openxmlformats.org/officeDocument/2006/relationships/image" Target="../media/image11.png"/><Relationship Id="rId4" Type="http://schemas.openxmlformats.org/officeDocument/2006/relationships/slide" Target="slide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7.vml"/><Relationship Id="rId5" Type="http://schemas.openxmlformats.org/officeDocument/2006/relationships/image" Target="../media/image11.png"/><Relationship Id="rId4" Type="http://schemas.openxmlformats.org/officeDocument/2006/relationships/slide" Target="slide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5.doc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8.vml"/><Relationship Id="rId6" Type="http://schemas.openxmlformats.org/officeDocument/2006/relationships/oleObject" Target="../embeddings/Microsoft_Office_Word_97_-_2003___117.doc"/><Relationship Id="rId5" Type="http://schemas.openxmlformats.org/officeDocument/2006/relationships/oleObject" Target="../embeddings/Microsoft_Office_Word_97_-_2003___116.doc"/><Relationship Id="rId4" Type="http://schemas.openxmlformats.org/officeDocument/2006/relationships/slide" Target="slide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8.doc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9.vml"/><Relationship Id="rId6" Type="http://schemas.openxmlformats.org/officeDocument/2006/relationships/oleObject" Target="../embeddings/Microsoft_Office_Word_97_-_2003___120.doc"/><Relationship Id="rId5" Type="http://schemas.openxmlformats.org/officeDocument/2006/relationships/oleObject" Target="../embeddings/Microsoft_Office_Word_97_-_2003___119.doc"/><Relationship Id="rId4" Type="http://schemas.openxmlformats.org/officeDocument/2006/relationships/slide" Target="slide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21.doc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0.vml"/><Relationship Id="rId6" Type="http://schemas.openxmlformats.org/officeDocument/2006/relationships/oleObject" Target="../embeddings/Microsoft_Office_Word_97_-_2003___123.doc"/><Relationship Id="rId5" Type="http://schemas.openxmlformats.org/officeDocument/2006/relationships/oleObject" Target="../embeddings/Microsoft_Office_Word_97_-_2003___122.doc"/><Relationship Id="rId4" Type="http://schemas.openxmlformats.org/officeDocument/2006/relationships/slide" Target="slide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24.doc"/><Relationship Id="rId7" Type="http://schemas.openxmlformats.org/officeDocument/2006/relationships/oleObject" Target="../embeddings/Microsoft_Office_Word_97_-_2003___12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1.vml"/><Relationship Id="rId6" Type="http://schemas.openxmlformats.org/officeDocument/2006/relationships/image" Target="../media/image11.png"/><Relationship Id="rId5" Type="http://schemas.openxmlformats.org/officeDocument/2006/relationships/slide" Target="slide3.xml"/><Relationship Id="rId4" Type="http://schemas.openxmlformats.org/officeDocument/2006/relationships/oleObject" Target="../embeddings/Microsoft_Office_Word_97_-_2003___125.doc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27.doc"/><Relationship Id="rId7" Type="http://schemas.openxmlformats.org/officeDocument/2006/relationships/oleObject" Target="../embeddings/Microsoft_Office_Word_97_-_2003___12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11.png"/><Relationship Id="rId5" Type="http://schemas.openxmlformats.org/officeDocument/2006/relationships/slide" Target="slide3.xml"/><Relationship Id="rId4" Type="http://schemas.openxmlformats.org/officeDocument/2006/relationships/oleObject" Target="../embeddings/Microsoft_Office_Word_97_-_2003___128.doc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30.doc"/><Relationship Id="rId7" Type="http://schemas.openxmlformats.org/officeDocument/2006/relationships/oleObject" Target="../embeddings/Microsoft_Office_Word_97_-_2003___13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3.vml"/><Relationship Id="rId6" Type="http://schemas.openxmlformats.org/officeDocument/2006/relationships/image" Target="../media/image11.png"/><Relationship Id="rId5" Type="http://schemas.openxmlformats.org/officeDocument/2006/relationships/slide" Target="slide3.xml"/><Relationship Id="rId4" Type="http://schemas.openxmlformats.org/officeDocument/2006/relationships/oleObject" Target="../embeddings/Microsoft_Office_Word_97_-_2003___131.doc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oleObject" Target="../embeddings/Microsoft_Office_Word_97_-_2003___13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4.vml"/><Relationship Id="rId6" Type="http://schemas.openxmlformats.org/officeDocument/2006/relationships/image" Target="../media/image11.png"/><Relationship Id="rId5" Type="http://schemas.openxmlformats.org/officeDocument/2006/relationships/oleObject" Target="../embeddings/Microsoft_Office_Word_97_-_2003___134.doc"/><Relationship Id="rId4" Type="http://schemas.openxmlformats.org/officeDocument/2006/relationships/oleObject" Target="../embeddings/Microsoft_Office_Word_97_-_2003___133.doc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slide" Target="slide50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4.xml"/><Relationship Id="rId5" Type="http://schemas.openxmlformats.org/officeDocument/2006/relationships/image" Target="../media/image12.png"/><Relationship Id="rId4" Type="http://schemas.openxmlformats.org/officeDocument/2006/relationships/slide" Target="slide2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oleObject" Target="../embeddings/Microsoft_Office_Word_97_-_2003___13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5.vml"/><Relationship Id="rId6" Type="http://schemas.openxmlformats.org/officeDocument/2006/relationships/oleObject" Target="../embeddings/Microsoft_Office_Word_97_-_2003___137.doc"/><Relationship Id="rId5" Type="http://schemas.openxmlformats.org/officeDocument/2006/relationships/oleObject" Target="../embeddings/Microsoft_Office_Word_97_-_2003___136.doc"/><Relationship Id="rId4" Type="http://schemas.openxmlformats.org/officeDocument/2006/relationships/image" Target="../media/image1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3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6.vml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40.doc"/><Relationship Id="rId7" Type="http://schemas.openxmlformats.org/officeDocument/2006/relationships/oleObject" Target="../embeddings/Microsoft_Office_Word_97_-_2003___14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7.vml"/><Relationship Id="rId6" Type="http://schemas.openxmlformats.org/officeDocument/2006/relationships/oleObject" Target="../embeddings/Microsoft_Office_Word_97_-_2003___141.doc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8.vml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Office_Word_97_-_2003___143.doc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44.doc"/><Relationship Id="rId7" Type="http://schemas.openxmlformats.org/officeDocument/2006/relationships/oleObject" Target="../embeddings/Microsoft_Office_Word_97_-_2003___14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9.vml"/><Relationship Id="rId6" Type="http://schemas.openxmlformats.org/officeDocument/2006/relationships/oleObject" Target="../embeddings/Microsoft_Office_Word_97_-_2003___145.doc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4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0.vml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1.vml"/><Relationship Id="rId6" Type="http://schemas.openxmlformats.org/officeDocument/2006/relationships/oleObject" Target="../embeddings/Microsoft_Office_Word_97_-_2003___149.doc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Office_Word_97_-_2003___148.doc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2.vml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Office_Word_97_-_2003___150.doc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3.vml"/><Relationship Id="rId5" Type="http://schemas.openxmlformats.org/officeDocument/2006/relationships/oleObject" Target="../embeddings/Microsoft_Office_Word_97_-_2003___151.doc"/><Relationship Id="rId4" Type="http://schemas.openxmlformats.org/officeDocument/2006/relationships/image" Target="../media/image1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5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4.vml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oleObject" Target="../embeddings/Microsoft_Office_Word_97_-_2003___5.doc"/><Relationship Id="rId4" Type="http://schemas.openxmlformats.org/officeDocument/2006/relationships/slide" Target="slide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5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5.vml"/><Relationship Id="rId6" Type="http://schemas.openxmlformats.org/officeDocument/2006/relationships/oleObject" Target="../embeddings/Microsoft_Office_Word_97_-_2003___154.doc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5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6.vml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5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7.vml"/><Relationship Id="rId6" Type="http://schemas.openxmlformats.org/officeDocument/2006/relationships/image" Target="../media/image12.png"/><Relationship Id="rId5" Type="http://schemas.openxmlformats.org/officeDocument/2006/relationships/oleObject" Target="../embeddings/Microsoft_Office_Word_97_-_2003___157.doc"/><Relationship Id="rId4" Type="http://schemas.openxmlformats.org/officeDocument/2006/relationships/slide" Target="slide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8.vml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Office_Word_97_-_2003___158.doc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9.vml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Office_Word_97_-_2003___159.doc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6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0.vml"/><Relationship Id="rId6" Type="http://schemas.openxmlformats.org/officeDocument/2006/relationships/image" Target="../media/image12.png"/><Relationship Id="rId5" Type="http://schemas.openxmlformats.org/officeDocument/2006/relationships/oleObject" Target="../embeddings/Microsoft_Office_Word_97_-_2003___161.doc"/><Relationship Id="rId4" Type="http://schemas.openxmlformats.org/officeDocument/2006/relationships/slide" Target="slide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1.vml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Office_Word_97_-_2003___162.doc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6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2.vml"/><Relationship Id="rId6" Type="http://schemas.openxmlformats.org/officeDocument/2006/relationships/oleObject" Target="../embeddings/Microsoft_Office_Word_97_-_2003___164.doc"/><Relationship Id="rId5" Type="http://schemas.openxmlformats.org/officeDocument/2006/relationships/image" Target="../media/image13.png"/><Relationship Id="rId4" Type="http://schemas.openxmlformats.org/officeDocument/2006/relationships/slide" Target="slide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3.vml"/><Relationship Id="rId6" Type="http://schemas.openxmlformats.org/officeDocument/2006/relationships/oleObject" Target="../embeddings/Microsoft_Office_Word_97_-_2003___166.doc"/><Relationship Id="rId5" Type="http://schemas.openxmlformats.org/officeDocument/2006/relationships/image" Target="../media/image13.png"/><Relationship Id="rId4" Type="http://schemas.openxmlformats.org/officeDocument/2006/relationships/oleObject" Target="../embeddings/Microsoft_Office_Word_97_-_2003___165.doc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4.vml"/><Relationship Id="rId5" Type="http://schemas.openxmlformats.org/officeDocument/2006/relationships/image" Target="../media/image13.png"/><Relationship Id="rId4" Type="http://schemas.openxmlformats.org/officeDocument/2006/relationships/oleObject" Target="../embeddings/Microsoft_Office_Word_97_-_2003___167.doc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4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56700" cy="687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5393803" y="5000636"/>
            <a:ext cx="232146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zh-CN" altLang="en-US" sz="1200" b="1" dirty="0" smtClean="0">
                <a:latin typeface="Arial" charset="0"/>
              </a:rPr>
              <a:t>新课标（</a:t>
            </a:r>
            <a:r>
              <a:rPr lang="en-US" altLang="zh-CN" sz="1200" b="1" dirty="0" smtClean="0">
                <a:latin typeface="Arial" charset="0"/>
              </a:rPr>
              <a:t>RJA) ·</a:t>
            </a:r>
            <a:r>
              <a:rPr lang="zh-CN" altLang="en-US" sz="1200" b="1" dirty="0" smtClean="0">
                <a:latin typeface="Arial" charset="0"/>
              </a:rPr>
              <a:t>全国卷</a:t>
            </a:r>
            <a:r>
              <a:rPr lang="zh-CN" altLang="en-US" sz="1200" b="1" dirty="0">
                <a:latin typeface="Arial" charset="0"/>
              </a:rPr>
              <a:t>地区专用</a:t>
            </a:r>
            <a:endParaRPr lang="zh-CN" altLang="en-US" sz="24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85786" y="1071546"/>
          <a:ext cx="7802563" cy="5729287"/>
        </p:xfrm>
        <a:graphic>
          <a:graphicData uri="http://schemas.openxmlformats.org/presentationml/2006/ole">
            <p:oleObj spid="_x0000_s482306" name="Document" r:id="rId5" imgW="8873641" imgH="639548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8648" name="Object 8"/>
          <p:cNvGraphicFramePr>
            <a:graphicFrameLocks noChangeAspect="1"/>
          </p:cNvGraphicFramePr>
          <p:nvPr/>
        </p:nvGraphicFramePr>
        <p:xfrm>
          <a:off x="998566" y="1122363"/>
          <a:ext cx="7645400" cy="7935912"/>
        </p:xfrm>
        <a:graphic>
          <a:graphicData uri="http://schemas.openxmlformats.org/presentationml/2006/ole">
            <p:oleObj spid="_x0000_s624642" name="Document" r:id="rId4" imgW="8175476" imgH="8508113" progId="Word.Document.8">
              <p:embed/>
            </p:oleObj>
          </a:graphicData>
        </a:graphic>
      </p:graphicFrame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974725" y="4926013"/>
          <a:ext cx="7010400" cy="815975"/>
        </p:xfrm>
        <a:graphic>
          <a:graphicData uri="http://schemas.openxmlformats.org/presentationml/2006/ole">
            <p:oleObj spid="_x0000_s624643" name="Document" r:id="rId5" imgW="7611116" imgH="898623" progId="Word.Document.8">
              <p:embed/>
            </p:oleObj>
          </a:graphicData>
        </a:graphic>
      </p:graphicFrame>
      <p:sp>
        <p:nvSpPr>
          <p:cNvPr id="35124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02298"/>
            <a:chOff x="-3" y="2279"/>
            <a:chExt cx="388" cy="1026"/>
          </a:xfrm>
        </p:grpSpPr>
        <p:pic>
          <p:nvPicPr>
            <p:cNvPr id="351246" name="Picture 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51247" name="内容占位符 2"/>
            <p:cNvSpPr>
              <a:spLocks/>
            </p:cNvSpPr>
            <p:nvPr/>
          </p:nvSpPr>
          <p:spPr bwMode="auto">
            <a:xfrm>
              <a:off x="43" y="2398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8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231925" y="1541484"/>
          <a:ext cx="6911975" cy="4887912"/>
        </p:xfrm>
        <a:graphic>
          <a:graphicData uri="http://schemas.openxmlformats.org/presentationml/2006/ole">
            <p:oleObj spid="_x0000_s564226" name="Document" r:id="rId4" imgW="7601405" imgH="5380575" progId="Word.Document.8">
              <p:embed/>
            </p:oleObj>
          </a:graphicData>
        </a:graphic>
      </p:graphicFrame>
      <p:sp>
        <p:nvSpPr>
          <p:cNvPr id="14746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22763"/>
            <a:ext cx="615951" cy="1770062"/>
            <a:chOff x="-3" y="2270"/>
            <a:chExt cx="388" cy="907"/>
          </a:xfrm>
        </p:grpSpPr>
        <p:pic>
          <p:nvPicPr>
            <p:cNvPr id="147469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7470" name="内容占位符 2"/>
            <p:cNvSpPr>
              <a:spLocks/>
            </p:cNvSpPr>
            <p:nvPr/>
          </p:nvSpPr>
          <p:spPr bwMode="auto">
            <a:xfrm>
              <a:off x="43" y="227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>
                  <a:solidFill>
                    <a:schemeClr val="bg1"/>
                  </a:solidFill>
                  <a:ea typeface="幼圆" pitchFamily="49" charset="-122"/>
                </a:rPr>
                <a:t>易错易混透析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306537" y="2819417"/>
          <a:ext cx="6765925" cy="3109913"/>
        </p:xfrm>
        <a:graphic>
          <a:graphicData uri="http://schemas.openxmlformats.org/presentationml/2006/ole">
            <p:oleObj spid="_x0000_s565250" name="Document" r:id="rId4" imgW="7662193" imgH="3532566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7651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390650" y="1587500"/>
          <a:ext cx="6765925" cy="1841500"/>
        </p:xfrm>
        <a:graphic>
          <a:graphicData uri="http://schemas.openxmlformats.org/presentationml/2006/ole">
            <p:oleObj spid="_x0000_s565253" name="Document" r:id="rId5" imgW="7808229" imgH="211514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6792" name="Object 8"/>
          <p:cNvGraphicFramePr>
            <a:graphicFrameLocks noChangeAspect="1"/>
          </p:cNvGraphicFramePr>
          <p:nvPr/>
        </p:nvGraphicFramePr>
        <p:xfrm>
          <a:off x="1071538" y="3000372"/>
          <a:ext cx="7351712" cy="2682875"/>
        </p:xfrm>
        <a:graphic>
          <a:graphicData uri="http://schemas.openxmlformats.org/presentationml/2006/ole">
            <p:oleObj spid="_x0000_s625667" name="Document" r:id="rId4" imgW="8609626" imgH="3127178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1000100" y="1857364"/>
          <a:ext cx="7034213" cy="828675"/>
        </p:xfrm>
        <a:graphic>
          <a:graphicData uri="http://schemas.openxmlformats.org/presentationml/2006/ole">
            <p:oleObj spid="_x0000_s625668" name="Document" r:id="rId5" imgW="7630180" imgH="90006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235099" y="1142984"/>
          <a:ext cx="6765925" cy="3522662"/>
        </p:xfrm>
        <a:graphic>
          <a:graphicData uri="http://schemas.openxmlformats.org/presentationml/2006/ole">
            <p:oleObj spid="_x0000_s566274" name="Document" r:id="rId4" imgW="7664351" imgH="4000959" progId="Word.Document.8">
              <p:embed/>
            </p:oleObj>
          </a:graphicData>
        </a:graphic>
      </p:graphicFrame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142976" y="4486304"/>
          <a:ext cx="6815138" cy="3157538"/>
        </p:xfrm>
        <a:graphic>
          <a:graphicData uri="http://schemas.openxmlformats.org/presentationml/2006/ole">
            <p:oleObj spid="_x0000_s566275" name="Document" r:id="rId5" imgW="7719384" imgH="3581530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1109663" y="3735395"/>
          <a:ext cx="7119937" cy="836613"/>
        </p:xfrm>
        <a:graphic>
          <a:graphicData uri="http://schemas.openxmlformats.org/presentationml/2006/ole">
            <p:oleObj spid="_x0000_s566276" name="Document" r:id="rId6" imgW="7639532" imgH="90186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181122" y="1285860"/>
          <a:ext cx="6534150" cy="3206750"/>
        </p:xfrm>
        <a:graphic>
          <a:graphicData uri="http://schemas.openxmlformats.org/presentationml/2006/ole">
            <p:oleObj spid="_x0000_s567298" name="Document" r:id="rId4" imgW="7616512" imgH="3742101" progId="Word.Document.8">
              <p:embed/>
            </p:oleObj>
          </a:graphicData>
        </a:graphic>
      </p:graphicFrame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109663" y="4143380"/>
          <a:ext cx="6497637" cy="1096962"/>
        </p:xfrm>
        <a:graphic>
          <a:graphicData uri="http://schemas.openxmlformats.org/presentationml/2006/ole">
            <p:oleObj spid="_x0000_s567299" name="Document" r:id="rId5" imgW="7687012" imgH="1301851" progId="Word.Document.8">
              <p:embed/>
            </p:oleObj>
          </a:graphicData>
        </a:graphic>
      </p:graphicFrame>
      <p:sp>
        <p:nvSpPr>
          <p:cNvPr id="15258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71720" name="Object 8"/>
          <p:cNvGraphicFramePr>
            <a:graphicFrameLocks noChangeAspect="1"/>
          </p:cNvGraphicFramePr>
          <p:nvPr/>
        </p:nvGraphicFramePr>
        <p:xfrm>
          <a:off x="1255737" y="1231926"/>
          <a:ext cx="6816725" cy="5840412"/>
        </p:xfrm>
        <a:graphic>
          <a:graphicData uri="http://schemas.openxmlformats.org/presentationml/2006/ole">
            <p:oleObj spid="_x0000_s568322" name="Document" r:id="rId4" imgW="7952825" imgH="6815635" progId="Word.Document.8">
              <p:embed/>
            </p:oleObj>
          </a:graphicData>
        </a:graphic>
      </p:graphicFrame>
      <p:sp>
        <p:nvSpPr>
          <p:cNvPr id="15360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1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182688" y="1219200"/>
          <a:ext cx="6510337" cy="3206750"/>
        </p:xfrm>
        <a:graphic>
          <a:graphicData uri="http://schemas.openxmlformats.org/presentationml/2006/ole">
            <p:oleObj spid="_x0000_s626690" name="Document" r:id="rId4" imgW="7597808" imgH="3742101" progId="Word.Document.8">
              <p:embed/>
            </p:oleObj>
          </a:graphicData>
        </a:graphic>
      </p:graphicFrame>
      <p:sp>
        <p:nvSpPr>
          <p:cNvPr id="15258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aphicFrame>
        <p:nvGraphicFramePr>
          <p:cNvPr id="371720" name="Object 8"/>
          <p:cNvGraphicFramePr>
            <a:graphicFrameLocks noChangeAspect="1"/>
          </p:cNvGraphicFramePr>
          <p:nvPr/>
        </p:nvGraphicFramePr>
        <p:xfrm>
          <a:off x="1425600" y="2960724"/>
          <a:ext cx="6718300" cy="5754688"/>
        </p:xfrm>
        <a:graphic>
          <a:graphicData uri="http://schemas.openxmlformats.org/presentationml/2006/ole">
            <p:oleObj spid="_x0000_s626692" name="Document" r:id="rId5" imgW="7952825" imgH="681563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71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zh-CN" altLang="en-US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　简单的逻辑联结词、全称量词与存在量词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155665" name="Picture 1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5666" name="内容占位符 2">
              <a:hlinkClick r:id="rId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课前</a:t>
              </a: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5566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55669" name="内容占位符 2">
              <a:hlinkClick r:id="rId6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4454628"/>
            <a:ext cx="615951" cy="2045232"/>
            <a:chOff x="-3" y="2279"/>
            <a:chExt cx="388" cy="1048"/>
          </a:xfrm>
        </p:grpSpPr>
        <p:pic>
          <p:nvPicPr>
            <p:cNvPr id="155671" name="Picture 4">
              <a:hlinkClick r:id="rId7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55672" name="内容占位符 2">
              <a:hlinkClick r:id="" action="ppaction://noaction"/>
            </p:cNvPr>
            <p:cNvSpPr>
              <a:spLocks/>
            </p:cNvSpPr>
            <p:nvPr/>
          </p:nvSpPr>
          <p:spPr bwMode="auto">
            <a:xfrm>
              <a:off x="43" y="242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baseline="-25000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baseline="-25000"/>
            </a:p>
          </p:txBody>
        </p:sp>
      </p:grpSp>
      <p:sp>
        <p:nvSpPr>
          <p:cNvPr id="10" name="同侧圆角矩形 9"/>
          <p:cNvSpPr/>
          <p:nvPr/>
        </p:nvSpPr>
        <p:spPr>
          <a:xfrm>
            <a:off x="3314700" y="508000"/>
            <a:ext cx="2484438" cy="473075"/>
          </a:xfrm>
          <a:prstGeom prst="round2SameRect">
            <a:avLst/>
          </a:prstGeom>
          <a:gradFill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2200"/>
              </a:lnSpc>
              <a:buFontTx/>
              <a:buNone/>
              <a:defRPr/>
            </a:pPr>
            <a:r>
              <a:rPr lang="zh-CN" altLang="en-US" sz="2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</a:p>
        </p:txBody>
      </p: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9865" name="Object 9"/>
          <p:cNvGraphicFramePr>
            <a:graphicFrameLocks noChangeAspect="1"/>
          </p:cNvGraphicFramePr>
          <p:nvPr/>
        </p:nvGraphicFramePr>
        <p:xfrm>
          <a:off x="841375" y="1516080"/>
          <a:ext cx="7448550" cy="4413250"/>
        </p:xfrm>
        <a:graphic>
          <a:graphicData uri="http://schemas.openxmlformats.org/presentationml/2006/ole">
            <p:oleObj spid="_x0000_s569346" name="Document" r:id="rId4" imgW="8083034" imgH="480093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49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571472" y="1185895"/>
          <a:ext cx="8010525" cy="6815137"/>
        </p:xfrm>
        <a:graphic>
          <a:graphicData uri="http://schemas.openxmlformats.org/presentationml/2006/ole">
            <p:oleObj spid="_x0000_s483330" name="Document" r:id="rId5" imgW="8956252" imgH="7629242" progId="Word.Document.8">
              <p:embed/>
            </p:oleObj>
          </a:graphicData>
        </a:graphic>
      </p:graphicFrame>
      <p:graphicFrame>
        <p:nvGraphicFramePr>
          <p:cNvPr id="29708" name="Object 12"/>
          <p:cNvGraphicFramePr>
            <a:graphicFrameLocks noChangeAspect="1"/>
          </p:cNvGraphicFramePr>
          <p:nvPr/>
        </p:nvGraphicFramePr>
        <p:xfrm>
          <a:off x="720746" y="3492507"/>
          <a:ext cx="6851650" cy="865187"/>
        </p:xfrm>
        <a:graphic>
          <a:graphicData uri="http://schemas.openxmlformats.org/presentationml/2006/ole">
            <p:oleObj spid="_x0000_s483331" name="Document" r:id="rId6" imgW="7541733" imgH="961943" progId="Word.Document.8">
              <p:embed/>
            </p:oleObj>
          </a:graphicData>
        </a:graphic>
      </p:graphicFrame>
      <p:graphicFrame>
        <p:nvGraphicFramePr>
          <p:cNvPr id="29712" name="Object 16"/>
          <p:cNvGraphicFramePr>
            <a:graphicFrameLocks noChangeAspect="1"/>
          </p:cNvGraphicFramePr>
          <p:nvPr/>
        </p:nvGraphicFramePr>
        <p:xfrm>
          <a:off x="714348" y="4500563"/>
          <a:ext cx="6864350" cy="1951037"/>
        </p:xfrm>
        <a:graphic>
          <a:graphicData uri="http://schemas.openxmlformats.org/presentationml/2006/ole">
            <p:oleObj spid="_x0000_s483332" name="Document" r:id="rId7" imgW="7555773" imgH="215897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9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642910" y="1243035"/>
          <a:ext cx="7596187" cy="5400675"/>
        </p:xfrm>
        <a:graphic>
          <a:graphicData uri="http://schemas.openxmlformats.org/presentationml/2006/ole">
            <p:oleObj spid="_x0000_s628738" name="Document" r:id="rId5" imgW="9140174" imgH="639656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865188" y="1142984"/>
          <a:ext cx="7400925" cy="6608763"/>
        </p:xfrm>
        <a:graphic>
          <a:graphicData uri="http://schemas.openxmlformats.org/presentationml/2006/ole">
            <p:oleObj spid="_x0000_s629762" name="Document" r:id="rId5" imgW="8496682" imgH="760625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660428" y="1214422"/>
          <a:ext cx="7912100" cy="6718300"/>
        </p:xfrm>
        <a:graphic>
          <a:graphicData uri="http://schemas.openxmlformats.org/presentationml/2006/ole">
            <p:oleObj spid="_x0000_s630786" name="Document" r:id="rId5" imgW="8952774" imgH="760769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aphicFrame>
        <p:nvGraphicFramePr>
          <p:cNvPr id="405507" name="Object 3"/>
          <p:cNvGraphicFramePr>
            <a:graphicFrameLocks noChangeAspect="1"/>
          </p:cNvGraphicFramePr>
          <p:nvPr/>
        </p:nvGraphicFramePr>
        <p:xfrm>
          <a:off x="817563" y="1573213"/>
          <a:ext cx="7558087" cy="4449762"/>
        </p:xfrm>
        <a:graphic>
          <a:graphicData uri="http://schemas.openxmlformats.org/presentationml/2006/ole">
            <p:oleObj spid="_x0000_s570370" name="Document" r:id="rId3" imgW="8344532" imgH="4834417" progId="Word.Document.8">
              <p:embed/>
            </p:oleObj>
          </a:graphicData>
        </a:graphic>
      </p:graphicFrame>
      <p:sp>
        <p:nvSpPr>
          <p:cNvPr id="405508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05509" name="Rectangle 5"/>
          <p:cNvSpPr>
            <a:spLocks noChangeArrowheads="1"/>
          </p:cNvSpPr>
          <p:nvPr/>
        </p:nvSpPr>
        <p:spPr bwMode="auto">
          <a:xfrm>
            <a:off x="3557588" y="812800"/>
            <a:ext cx="3101975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05516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05517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405524" name="Rectangle 20"/>
          <p:cNvSpPr>
            <a:spLocks noChangeArrowheads="1"/>
          </p:cNvSpPr>
          <p:nvPr/>
        </p:nvSpPr>
        <p:spPr bwMode="auto">
          <a:xfrm>
            <a:off x="5576898" y="3603629"/>
            <a:ext cx="495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zh-CN" altLang="en-US" sz="2000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假</a:t>
            </a:r>
            <a:r>
              <a:rPr lang="zh-CN" altLang="en-US" sz="2000" dirty="0">
                <a:solidFill>
                  <a:srgbClr val="990033"/>
                </a:solidFill>
              </a:rPr>
              <a:t> </a:t>
            </a:r>
          </a:p>
        </p:txBody>
      </p:sp>
      <p:sp>
        <p:nvSpPr>
          <p:cNvPr id="405526" name="Rectangle 22"/>
          <p:cNvSpPr>
            <a:spLocks noChangeArrowheads="1"/>
          </p:cNvSpPr>
          <p:nvPr/>
        </p:nvSpPr>
        <p:spPr bwMode="auto">
          <a:xfrm>
            <a:off x="4286248" y="3603629"/>
            <a:ext cx="438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真</a:t>
            </a:r>
          </a:p>
        </p:txBody>
      </p:sp>
      <p:sp>
        <p:nvSpPr>
          <p:cNvPr id="405527" name="Rectangle 23"/>
          <p:cNvSpPr>
            <a:spLocks noChangeArrowheads="1"/>
          </p:cNvSpPr>
          <p:nvPr/>
        </p:nvSpPr>
        <p:spPr bwMode="auto">
          <a:xfrm>
            <a:off x="4286248" y="4357694"/>
            <a:ext cx="438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真</a:t>
            </a:r>
          </a:p>
        </p:txBody>
      </p:sp>
      <p:sp>
        <p:nvSpPr>
          <p:cNvPr id="405528" name="Rectangle 24"/>
          <p:cNvSpPr>
            <a:spLocks noChangeArrowheads="1"/>
          </p:cNvSpPr>
          <p:nvPr/>
        </p:nvSpPr>
        <p:spPr bwMode="auto">
          <a:xfrm>
            <a:off x="5562610" y="4714884"/>
            <a:ext cx="438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真</a:t>
            </a:r>
          </a:p>
        </p:txBody>
      </p:sp>
      <p:sp>
        <p:nvSpPr>
          <p:cNvPr id="405529" name="Rectangle 25"/>
          <p:cNvSpPr>
            <a:spLocks noChangeArrowheads="1"/>
          </p:cNvSpPr>
          <p:nvPr/>
        </p:nvSpPr>
        <p:spPr bwMode="auto">
          <a:xfrm>
            <a:off x="5576898" y="4000504"/>
            <a:ext cx="495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zh-CN" altLang="en-US" sz="2000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假</a:t>
            </a:r>
            <a:r>
              <a:rPr lang="zh-CN" altLang="en-US" sz="2000" dirty="0">
                <a:solidFill>
                  <a:srgbClr val="990033"/>
                </a:solidFill>
              </a:rPr>
              <a:t> </a:t>
            </a:r>
          </a:p>
        </p:txBody>
      </p:sp>
      <p:sp>
        <p:nvSpPr>
          <p:cNvPr id="405530" name="Rectangle 26"/>
          <p:cNvSpPr>
            <a:spLocks noChangeArrowheads="1"/>
          </p:cNvSpPr>
          <p:nvPr/>
        </p:nvSpPr>
        <p:spPr bwMode="auto">
          <a:xfrm>
            <a:off x="3571868" y="3960819"/>
            <a:ext cx="495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zh-CN" altLang="en-US" sz="2000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假</a:t>
            </a:r>
            <a:r>
              <a:rPr lang="zh-CN" altLang="en-US" sz="2000" dirty="0">
                <a:solidFill>
                  <a:srgbClr val="990033"/>
                </a:solidFill>
              </a:rPr>
              <a:t> </a:t>
            </a:r>
          </a:p>
        </p:txBody>
      </p:sp>
      <p:sp>
        <p:nvSpPr>
          <p:cNvPr id="405531" name="Rectangle 27"/>
          <p:cNvSpPr>
            <a:spLocks noChangeArrowheads="1"/>
          </p:cNvSpPr>
          <p:nvPr/>
        </p:nvSpPr>
        <p:spPr bwMode="auto">
          <a:xfrm>
            <a:off x="3571868" y="4357694"/>
            <a:ext cx="495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zh-CN" altLang="en-US" sz="2000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假</a:t>
            </a:r>
            <a:r>
              <a:rPr lang="zh-CN" altLang="en-US" sz="2000" dirty="0">
                <a:solidFill>
                  <a:srgbClr val="990033"/>
                </a:solidFill>
              </a:rPr>
              <a:t> </a:t>
            </a:r>
          </a:p>
        </p:txBody>
      </p:sp>
      <p:sp>
        <p:nvSpPr>
          <p:cNvPr id="405532" name="Rectangle 28"/>
          <p:cNvSpPr>
            <a:spLocks noChangeArrowheads="1"/>
          </p:cNvSpPr>
          <p:nvPr/>
        </p:nvSpPr>
        <p:spPr bwMode="auto">
          <a:xfrm>
            <a:off x="4286248" y="4714884"/>
            <a:ext cx="495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zh-CN" altLang="en-US" sz="2000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假</a:t>
            </a:r>
            <a:r>
              <a:rPr lang="zh-CN" altLang="en-US" sz="2000" dirty="0">
                <a:solidFill>
                  <a:srgbClr val="990033"/>
                </a:solidFill>
              </a:rPr>
              <a:t> 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5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5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05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405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5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5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5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05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5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5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05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05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05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05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5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05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5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05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05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05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506" grpId="0" autoUpdateAnimBg="0"/>
      <p:bldP spid="405524" grpId="0"/>
      <p:bldP spid="405526" grpId="0"/>
      <p:bldP spid="405527" grpId="0"/>
      <p:bldP spid="405528" grpId="0"/>
      <p:bldP spid="405529" grpId="0"/>
      <p:bldP spid="405530" grpId="0"/>
      <p:bldP spid="405531" grpId="0"/>
      <p:bldP spid="405532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1906" name="Object 2"/>
          <p:cNvGraphicFramePr>
            <a:graphicFrameLocks noChangeAspect="1"/>
          </p:cNvGraphicFramePr>
          <p:nvPr/>
        </p:nvGraphicFramePr>
        <p:xfrm>
          <a:off x="714348" y="928670"/>
          <a:ext cx="7972425" cy="7656512"/>
        </p:xfrm>
        <a:graphic>
          <a:graphicData uri="http://schemas.openxmlformats.org/presentationml/2006/ole">
            <p:oleObj spid="_x0000_s571394" name="Document" r:id="rId3" imgW="8807098" imgH="8307939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0961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09615" name="Picture 1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09616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409618" name="Rectangle 18"/>
          <p:cNvSpPr>
            <a:spLocks noChangeArrowheads="1"/>
          </p:cNvSpPr>
          <p:nvPr/>
        </p:nvSpPr>
        <p:spPr bwMode="auto">
          <a:xfrm>
            <a:off x="5357818" y="5357826"/>
            <a:ext cx="24526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indent="609600" eaLnBrk="0" hangingPunct="0">
              <a:buFontTx/>
              <a:buNone/>
            </a:pPr>
            <a:r>
              <a:rPr lang="zh-CN" altLang="en-US" sz="2000" dirty="0">
                <a:solidFill>
                  <a:srgbClr val="990033"/>
                </a:solidFill>
                <a:ea typeface="MS Mincho" pitchFamily="49" charset="-128"/>
              </a:rPr>
              <a:t>∃</a:t>
            </a:r>
            <a:r>
              <a:rPr lang="en-US" altLang="zh-CN" sz="2000" i="1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000" baseline="-30000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00" dirty="0">
                <a:solidFill>
                  <a:srgbClr val="990033"/>
                </a:solidFill>
                <a:cs typeface="Times New Roman" pitchFamily="18" charset="0"/>
              </a:rPr>
              <a:t>∈</a:t>
            </a:r>
            <a:r>
              <a:rPr lang="en-US" altLang="zh-CN" sz="2000" i="1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zh-CN" altLang="en-US" sz="2000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000" i="1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000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0" i="1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000" baseline="-30000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00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409620" name="Rectangle 20"/>
          <p:cNvSpPr>
            <a:spLocks noChangeArrowheads="1"/>
          </p:cNvSpPr>
          <p:nvPr/>
        </p:nvSpPr>
        <p:spPr bwMode="auto">
          <a:xfrm>
            <a:off x="6786578" y="2143116"/>
            <a:ext cx="438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990033"/>
                </a:solidFill>
                <a:ea typeface="MS Mincho" pitchFamily="49" charset="-128"/>
              </a:rPr>
              <a:t>∀</a:t>
            </a:r>
            <a:endParaRPr lang="zh-CN" altLang="en-US" sz="2000" dirty="0">
              <a:solidFill>
                <a:srgbClr val="990033"/>
              </a:solidFill>
              <a:ea typeface="MS Mincho" pitchFamily="49" charset="-128"/>
            </a:endParaRPr>
          </a:p>
        </p:txBody>
      </p:sp>
      <p:sp>
        <p:nvSpPr>
          <p:cNvPr id="409622" name="Rectangle 22"/>
          <p:cNvSpPr>
            <a:spLocks noChangeArrowheads="1"/>
          </p:cNvSpPr>
          <p:nvPr/>
        </p:nvSpPr>
        <p:spPr bwMode="auto">
          <a:xfrm>
            <a:off x="6715140" y="2857496"/>
            <a:ext cx="438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990033"/>
                </a:solidFill>
                <a:ea typeface="MS Mincho" pitchFamily="49" charset="-128"/>
              </a:rPr>
              <a:t>∃</a:t>
            </a:r>
          </a:p>
        </p:txBody>
      </p:sp>
      <p:sp>
        <p:nvSpPr>
          <p:cNvPr id="409624" name="Rectangle 24"/>
          <p:cNvSpPr>
            <a:spLocks noChangeArrowheads="1"/>
          </p:cNvSpPr>
          <p:nvPr/>
        </p:nvSpPr>
        <p:spPr bwMode="auto">
          <a:xfrm>
            <a:off x="5989638" y="4616450"/>
            <a:ext cx="16779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990033"/>
                </a:solidFill>
                <a:ea typeface="MS Mincho" pitchFamily="49" charset="-128"/>
              </a:rPr>
              <a:t>∀</a:t>
            </a:r>
            <a:r>
              <a:rPr lang="en-US" altLang="zh-CN" sz="2000" i="1" dirty="0" err="1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000" dirty="0" err="1">
                <a:solidFill>
                  <a:srgbClr val="990033"/>
                </a:solidFill>
                <a:cs typeface="Times New Roman" pitchFamily="18" charset="0"/>
              </a:rPr>
              <a:t>∈</a:t>
            </a:r>
            <a:r>
              <a:rPr lang="en-US" altLang="zh-CN" sz="2000" i="1" dirty="0" err="1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zh-CN" altLang="en-US" sz="2000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000" i="1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000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0" i="1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000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51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9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9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9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96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9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9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18" grpId="0"/>
      <p:bldP spid="409620" grpId="0"/>
      <p:bldP spid="409622" grpId="0"/>
      <p:bldP spid="409624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1063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0638" name="Picture 1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063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1000100" y="1285860"/>
          <a:ext cx="7535863" cy="4949825"/>
        </p:xfrm>
        <a:graphic>
          <a:graphicData uri="http://schemas.openxmlformats.org/presentationml/2006/ole">
            <p:oleObj spid="_x0000_s572421" name="Document" r:id="rId5" imgW="8452440" imgH="5383455" progId="Word.Document.8">
              <p:embed/>
            </p:oleObj>
          </a:graphicData>
        </a:graphic>
      </p:graphicFrame>
      <p:sp>
        <p:nvSpPr>
          <p:cNvPr id="11" name="Rectangle 24"/>
          <p:cNvSpPr>
            <a:spLocks noChangeArrowheads="1"/>
          </p:cNvSpPr>
          <p:nvPr/>
        </p:nvSpPr>
        <p:spPr bwMode="auto">
          <a:xfrm>
            <a:off x="4714876" y="2385948"/>
            <a:ext cx="201369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Cambria Math"/>
                <a:ea typeface="宋体"/>
                <a:cs typeface="Cambria Math"/>
              </a:rPr>
              <a:t>∃</a:t>
            </a:r>
            <a:r>
              <a:rPr lang="en-US" sz="2000" i="1" dirty="0" smtClean="0">
                <a:latin typeface="Times New Roman"/>
                <a:ea typeface="宋体"/>
              </a:rPr>
              <a:t>x</a:t>
            </a:r>
            <a:r>
              <a:rPr lang="en-US" sz="2000" baseline="-25000" dirty="0" smtClean="0">
                <a:latin typeface="Times New Roman"/>
                <a:ea typeface="宋体"/>
              </a:rPr>
              <a:t>0</a:t>
            </a:r>
            <a:r>
              <a:rPr lang="zh-CN" altLang="en-US" sz="2000" dirty="0" smtClean="0">
                <a:latin typeface="Calibri"/>
                <a:ea typeface="宋体"/>
                <a:cs typeface="Times New Roman"/>
              </a:rPr>
              <a:t>∈</a:t>
            </a:r>
            <a:r>
              <a:rPr lang="en-US" sz="2000" i="1" dirty="0" smtClean="0">
                <a:latin typeface="Times New Roman"/>
                <a:ea typeface="宋体"/>
              </a:rPr>
              <a:t>M</a:t>
            </a:r>
            <a:r>
              <a:rPr lang="zh-CN" altLang="en-US" sz="2000" dirty="0" smtClean="0">
                <a:latin typeface="Times New Roman"/>
                <a:ea typeface="宋体"/>
                <a:cs typeface="Times New Roman"/>
              </a:rPr>
              <a:t>，</a:t>
            </a:r>
            <a:r>
              <a:rPr lang="zh-CN" altLang="en-US" sz="2000" dirty="0" smtClean="0">
                <a:latin typeface="Times New Roman"/>
                <a:ea typeface="GBK_S"/>
                <a:cs typeface="Times New Roman"/>
              </a:rPr>
              <a:t>綈</a:t>
            </a:r>
            <a:r>
              <a:rPr lang="en-US" sz="2000" i="1" dirty="0" smtClean="0">
                <a:latin typeface="Times New Roman"/>
                <a:ea typeface="宋体"/>
              </a:rPr>
              <a:t>p</a:t>
            </a:r>
            <a:r>
              <a:rPr lang="en-US" sz="2000" dirty="0" smtClean="0">
                <a:latin typeface="Times New Roman"/>
                <a:ea typeface="宋体"/>
              </a:rPr>
              <a:t>(</a:t>
            </a:r>
            <a:r>
              <a:rPr lang="en-US" sz="2000" i="1" dirty="0" smtClean="0">
                <a:latin typeface="Times New Roman"/>
                <a:ea typeface="宋体"/>
              </a:rPr>
              <a:t>x</a:t>
            </a:r>
            <a:r>
              <a:rPr lang="en-US" sz="2000" baseline="-25000" dirty="0" smtClean="0">
                <a:latin typeface="Times New Roman"/>
                <a:ea typeface="宋体"/>
              </a:rPr>
              <a:t>0</a:t>
            </a:r>
            <a:r>
              <a:rPr lang="en-US" sz="2000" dirty="0" smtClean="0">
                <a:latin typeface="Times New Roman"/>
                <a:ea typeface="宋体"/>
              </a:rPr>
              <a:t>)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24"/>
          <p:cNvSpPr>
            <a:spLocks noChangeArrowheads="1"/>
          </p:cNvSpPr>
          <p:nvPr/>
        </p:nvSpPr>
        <p:spPr bwMode="auto">
          <a:xfrm>
            <a:off x="4701447" y="2000240"/>
            <a:ext cx="201369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Cambria Math"/>
                <a:ea typeface="宋体"/>
                <a:cs typeface="Cambria Math"/>
              </a:rPr>
              <a:t>∃</a:t>
            </a:r>
            <a:r>
              <a:rPr lang="en-US" sz="2000" i="1" dirty="0" smtClean="0">
                <a:latin typeface="Times New Roman"/>
                <a:ea typeface="宋体"/>
              </a:rPr>
              <a:t>x</a:t>
            </a:r>
            <a:r>
              <a:rPr lang="en-US" sz="2000" baseline="-25000" dirty="0" smtClean="0">
                <a:latin typeface="Times New Roman"/>
                <a:ea typeface="宋体"/>
              </a:rPr>
              <a:t>0</a:t>
            </a:r>
            <a:r>
              <a:rPr lang="zh-CN" altLang="en-US" sz="2000" dirty="0" smtClean="0">
                <a:latin typeface="Calibri"/>
                <a:ea typeface="宋体"/>
                <a:cs typeface="Times New Roman"/>
              </a:rPr>
              <a:t>∈</a:t>
            </a:r>
            <a:r>
              <a:rPr lang="en-US" sz="2000" i="1" dirty="0" smtClean="0">
                <a:latin typeface="Times New Roman"/>
                <a:ea typeface="宋体"/>
              </a:rPr>
              <a:t>M</a:t>
            </a:r>
            <a:r>
              <a:rPr lang="zh-CN" altLang="en-US" sz="2000" dirty="0" smtClean="0">
                <a:latin typeface="Times New Roman"/>
                <a:ea typeface="宋体"/>
                <a:cs typeface="Times New Roman"/>
              </a:rPr>
              <a:t>，</a:t>
            </a:r>
            <a:r>
              <a:rPr lang="zh-CN" altLang="en-US" sz="2000" dirty="0" smtClean="0">
                <a:latin typeface="Times New Roman"/>
                <a:ea typeface="GBK_S"/>
                <a:cs typeface="Times New Roman"/>
              </a:rPr>
              <a:t>綈</a:t>
            </a:r>
            <a:r>
              <a:rPr lang="en-US" sz="2000" i="1" dirty="0" smtClean="0">
                <a:latin typeface="Times New Roman"/>
                <a:ea typeface="宋体"/>
              </a:rPr>
              <a:t>p</a:t>
            </a:r>
            <a:r>
              <a:rPr lang="en-US" sz="2000" dirty="0" smtClean="0">
                <a:latin typeface="Times New Roman"/>
                <a:ea typeface="宋体"/>
              </a:rPr>
              <a:t>(</a:t>
            </a:r>
            <a:r>
              <a:rPr lang="en-US" sz="2000" i="1" dirty="0" smtClean="0">
                <a:latin typeface="Times New Roman"/>
                <a:ea typeface="宋体"/>
              </a:rPr>
              <a:t>x</a:t>
            </a:r>
            <a:r>
              <a:rPr lang="en-US" sz="2000" baseline="-25000" dirty="0" smtClean="0">
                <a:latin typeface="Times New Roman"/>
                <a:ea typeface="宋体"/>
              </a:rPr>
              <a:t>0</a:t>
            </a:r>
            <a:r>
              <a:rPr lang="en-US" sz="2000" dirty="0" smtClean="0">
                <a:latin typeface="Times New Roman"/>
                <a:ea typeface="宋体"/>
              </a:rPr>
              <a:t>)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835" name="Object 11"/>
          <p:cNvGraphicFramePr>
            <a:graphicFrameLocks noChangeAspect="1"/>
          </p:cNvGraphicFramePr>
          <p:nvPr/>
        </p:nvGraphicFramePr>
        <p:xfrm>
          <a:off x="1458938" y="4178319"/>
          <a:ext cx="6827838" cy="2036763"/>
        </p:xfrm>
        <a:graphic>
          <a:graphicData uri="http://schemas.openxmlformats.org/presentationml/2006/ole">
            <p:oleObj spid="_x0000_s573442" name="Document" r:id="rId3" imgW="7513999" imgH="2244756" progId="Word.Document.8">
              <p:embed/>
            </p:oleObj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链接教材</a:t>
            </a:r>
          </a:p>
          <a:p>
            <a:pPr algn="ctr"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05831" name="Object 7"/>
          <p:cNvGraphicFramePr>
            <a:graphicFrameLocks noChangeAspect="1"/>
          </p:cNvGraphicFramePr>
          <p:nvPr/>
        </p:nvGraphicFramePr>
        <p:xfrm>
          <a:off x="901700" y="3219450"/>
          <a:ext cx="6962775" cy="914400"/>
        </p:xfrm>
        <a:graphic>
          <a:graphicData uri="http://schemas.openxmlformats.org/presentationml/2006/ole">
            <p:oleObj spid="_x0000_s573443" name="Document" r:id="rId4" imgW="7554645" imgH="1001950" progId="Word.Document.8">
              <p:embed/>
            </p:oleObj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0654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06543" name="Picture 1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0654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" name="Object 11"/>
          <p:cNvGraphicFramePr>
            <a:graphicFrameLocks noChangeAspect="1"/>
          </p:cNvGraphicFramePr>
          <p:nvPr/>
        </p:nvGraphicFramePr>
        <p:xfrm>
          <a:off x="1387501" y="2190752"/>
          <a:ext cx="6827837" cy="1524000"/>
        </p:xfrm>
        <a:graphic>
          <a:graphicData uri="http://schemas.openxmlformats.org/presentationml/2006/ole">
            <p:oleObj spid="_x0000_s573444" name="Document" r:id="rId7" imgW="7513999" imgH="168455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0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900113" y="2565400"/>
          <a:ext cx="6858000" cy="901700"/>
        </p:xfrm>
        <a:graphic>
          <a:graphicData uri="http://schemas.openxmlformats.org/presentationml/2006/ole">
            <p:oleObj spid="_x0000_s574466" name="文档" r:id="rId3" imgW="7495451" imgH="994824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6009" name="Object 9"/>
          <p:cNvGraphicFramePr>
            <a:graphicFrameLocks noChangeAspect="1"/>
          </p:cNvGraphicFramePr>
          <p:nvPr/>
        </p:nvGraphicFramePr>
        <p:xfrm>
          <a:off x="901700" y="1411288"/>
          <a:ext cx="7000875" cy="1031875"/>
        </p:xfrm>
        <a:graphic>
          <a:graphicData uri="http://schemas.openxmlformats.org/presentationml/2006/ole">
            <p:oleObj spid="_x0000_s574467" name="文档" r:id="rId5" imgW="7875671" imgH="1166818" progId="Word.Document.8">
              <p:embed/>
            </p:oleObj>
          </a:graphicData>
        </a:graphic>
      </p:graphicFrame>
      <p:graphicFrame>
        <p:nvGraphicFramePr>
          <p:cNvPr id="256011" name="Object 11"/>
          <p:cNvGraphicFramePr>
            <a:graphicFrameLocks noChangeAspect="1"/>
          </p:cNvGraphicFramePr>
          <p:nvPr/>
        </p:nvGraphicFramePr>
        <p:xfrm>
          <a:off x="901700" y="3357563"/>
          <a:ext cx="7015163" cy="2298700"/>
        </p:xfrm>
        <a:graphic>
          <a:graphicData uri="http://schemas.openxmlformats.org/presentationml/2006/ole">
            <p:oleObj spid="_x0000_s574468" name="文档" r:id="rId6" imgW="7897617" imgH="2592889" progId="Word.Document.8">
              <p:embed/>
            </p:oleObj>
          </a:graphicData>
        </a:graphic>
      </p:graphicFrame>
      <p:sp>
        <p:nvSpPr>
          <p:cNvPr id="16589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65900" name="Picture 12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590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6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7030" name="Object 6"/>
          <p:cNvGraphicFramePr>
            <a:graphicFrameLocks noChangeAspect="1"/>
          </p:cNvGraphicFramePr>
          <p:nvPr/>
        </p:nvGraphicFramePr>
        <p:xfrm>
          <a:off x="966788" y="3200400"/>
          <a:ext cx="6753225" cy="889000"/>
        </p:xfrm>
        <a:graphic>
          <a:graphicData uri="http://schemas.openxmlformats.org/presentationml/2006/ole">
            <p:oleObj spid="_x0000_s575490" name="文档" r:id="rId3" imgW="7495451" imgH="996627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7032" name="Object 8"/>
          <p:cNvGraphicFramePr>
            <a:graphicFrameLocks noChangeAspect="1"/>
          </p:cNvGraphicFramePr>
          <p:nvPr/>
        </p:nvGraphicFramePr>
        <p:xfrm>
          <a:off x="1042988" y="1557338"/>
          <a:ext cx="7015162" cy="1462087"/>
        </p:xfrm>
        <a:graphic>
          <a:graphicData uri="http://schemas.openxmlformats.org/presentationml/2006/ole">
            <p:oleObj spid="_x0000_s575491" name="文档" r:id="rId5" imgW="7892732" imgH="1649987" progId="Word.Document.8">
              <p:embed/>
            </p:oleObj>
          </a:graphicData>
        </a:graphic>
      </p:graphicFrame>
      <p:graphicFrame>
        <p:nvGraphicFramePr>
          <p:cNvPr id="257033" name="Object 9"/>
          <p:cNvGraphicFramePr>
            <a:graphicFrameLocks noChangeAspect="1"/>
          </p:cNvGraphicFramePr>
          <p:nvPr/>
        </p:nvGraphicFramePr>
        <p:xfrm>
          <a:off x="1031875" y="4311650"/>
          <a:ext cx="6545263" cy="2573338"/>
        </p:xfrm>
        <a:graphic>
          <a:graphicData uri="http://schemas.openxmlformats.org/presentationml/2006/ole">
            <p:oleObj spid="_x0000_s575492" name="文档" r:id="rId6" imgW="7609625" imgH="2993847" progId="Word.Document.8">
              <p:embed/>
            </p:oleObj>
          </a:graphicData>
        </a:graphic>
      </p:graphicFrame>
      <p:sp>
        <p:nvSpPr>
          <p:cNvPr id="16692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66924" name="Picture 12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692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7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7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7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>
                <a:ea typeface="黑体" pitchFamily="49" charset="-122"/>
              </a:rPr>
              <a:t>易</a:t>
            </a:r>
            <a:r>
              <a:rPr lang="zh-CN" altLang="en-US" sz="2400" b="1" dirty="0" smtClean="0">
                <a:ea typeface="黑体" pitchFamily="49" charset="-122"/>
              </a:rPr>
              <a:t>错问题</a:t>
            </a: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957290" y="1633538"/>
          <a:ext cx="7472362" cy="4048125"/>
        </p:xfrm>
        <a:graphic>
          <a:graphicData uri="http://schemas.openxmlformats.org/presentationml/2006/ole">
            <p:oleObj spid="_x0000_s576514" name="Document" r:id="rId3" imgW="8487330" imgH="4595000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4728" name="Picture 8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472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4147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571472" y="1142984"/>
          <a:ext cx="8010525" cy="6815137"/>
        </p:xfrm>
        <a:graphic>
          <a:graphicData uri="http://schemas.openxmlformats.org/presentationml/2006/ole">
            <p:oleObj spid="_x0000_s642050" name="Document" r:id="rId5" imgW="8956252" imgH="7629242" progId="Word.Document.8">
              <p:embed/>
            </p:oleObj>
          </a:graphicData>
        </a:graphic>
      </p:graphicFrame>
      <p:graphicFrame>
        <p:nvGraphicFramePr>
          <p:cNvPr id="29708" name="Object 12"/>
          <p:cNvGraphicFramePr>
            <a:graphicFrameLocks noChangeAspect="1"/>
          </p:cNvGraphicFramePr>
          <p:nvPr/>
        </p:nvGraphicFramePr>
        <p:xfrm>
          <a:off x="720746" y="3349631"/>
          <a:ext cx="6851650" cy="865187"/>
        </p:xfrm>
        <a:graphic>
          <a:graphicData uri="http://schemas.openxmlformats.org/presentationml/2006/ole">
            <p:oleObj spid="_x0000_s642051" name="Document" r:id="rId6" imgW="7541733" imgH="961943" progId="Word.Document.8">
              <p:embed/>
            </p:oleObj>
          </a:graphicData>
        </a:graphic>
      </p:graphicFrame>
      <p:graphicFrame>
        <p:nvGraphicFramePr>
          <p:cNvPr id="29712" name="Object 16"/>
          <p:cNvGraphicFramePr>
            <a:graphicFrameLocks noChangeAspect="1"/>
          </p:cNvGraphicFramePr>
          <p:nvPr/>
        </p:nvGraphicFramePr>
        <p:xfrm>
          <a:off x="714348" y="4500563"/>
          <a:ext cx="6864350" cy="1951037"/>
        </p:xfrm>
        <a:graphic>
          <a:graphicData uri="http://schemas.openxmlformats.org/presentationml/2006/ole">
            <p:oleObj spid="_x0000_s642052" name="Document" r:id="rId7" imgW="7555773" imgH="215897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103" name="Object 7"/>
          <p:cNvGraphicFramePr>
            <a:graphicFrameLocks noChangeAspect="1"/>
          </p:cNvGraphicFramePr>
          <p:nvPr/>
        </p:nvGraphicFramePr>
        <p:xfrm>
          <a:off x="1285852" y="2668613"/>
          <a:ext cx="6961188" cy="4475163"/>
        </p:xfrm>
        <a:graphic>
          <a:graphicData uri="http://schemas.openxmlformats.org/presentationml/2006/ole">
            <p:oleObj spid="_x0000_s577538" name="Document" r:id="rId3" imgW="7881246" imgH="5075634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1677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6779" name="Picture 11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678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714348" y="1500174"/>
          <a:ext cx="6911975" cy="1096963"/>
        </p:xfrm>
        <a:graphic>
          <a:graphicData uri="http://schemas.openxmlformats.org/presentationml/2006/ole">
            <p:oleObj spid="_x0000_s577539" name="Document" r:id="rId6" imgW="7602124" imgH="121148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60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047750" y="1142984"/>
          <a:ext cx="7267575" cy="3938588"/>
        </p:xfrm>
        <a:graphic>
          <a:graphicData uri="http://schemas.openxmlformats.org/presentationml/2006/ole">
            <p:oleObj spid="_x0000_s634882" name="Document" r:id="rId3" imgW="8477618" imgH="4594640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4728" name="Picture 8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472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4147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aphicFrame>
        <p:nvGraphicFramePr>
          <p:cNvPr id="260103" name="Object 7"/>
          <p:cNvGraphicFramePr>
            <a:graphicFrameLocks noChangeAspect="1"/>
          </p:cNvGraphicFramePr>
          <p:nvPr/>
        </p:nvGraphicFramePr>
        <p:xfrm>
          <a:off x="1336701" y="4884779"/>
          <a:ext cx="6950075" cy="4473575"/>
        </p:xfrm>
        <a:graphic>
          <a:graphicData uri="http://schemas.openxmlformats.org/presentationml/2006/ole">
            <p:oleObj spid="_x0000_s634883" name="Document" r:id="rId6" imgW="7871894" imgH="5075634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785786" y="3689360"/>
          <a:ext cx="6911975" cy="1096962"/>
        </p:xfrm>
        <a:graphic>
          <a:graphicData uri="http://schemas.openxmlformats.org/presentationml/2006/ole">
            <p:oleObj spid="_x0000_s634884" name="Document" r:id="rId7" imgW="7602124" imgH="121148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60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047750" y="1000108"/>
          <a:ext cx="7267575" cy="3938588"/>
        </p:xfrm>
        <a:graphic>
          <a:graphicData uri="http://schemas.openxmlformats.org/presentationml/2006/ole">
            <p:oleObj spid="_x0000_s636930" name="Document" r:id="rId3" imgW="8477618" imgH="4594640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4728" name="Picture 8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472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4147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4728" name="Picture 8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472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4147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aphicFrame>
        <p:nvGraphicFramePr>
          <p:cNvPr id="260103" name="Object 7"/>
          <p:cNvGraphicFramePr>
            <a:graphicFrameLocks noChangeAspect="1"/>
          </p:cNvGraphicFramePr>
          <p:nvPr/>
        </p:nvGraphicFramePr>
        <p:xfrm>
          <a:off x="1071538" y="3071810"/>
          <a:ext cx="7351713" cy="4473575"/>
        </p:xfrm>
        <a:graphic>
          <a:graphicData uri="http://schemas.openxmlformats.org/presentationml/2006/ole">
            <p:oleObj spid="_x0000_s637955" name="Document" r:id="rId5" imgW="8476899" imgH="5140798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1231925" y="1500174"/>
          <a:ext cx="6911975" cy="1096962"/>
        </p:xfrm>
        <a:graphic>
          <a:graphicData uri="http://schemas.openxmlformats.org/presentationml/2006/ole">
            <p:oleObj spid="_x0000_s637956" name="Document" r:id="rId6" imgW="7602124" imgH="121148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60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125565" y="1428736"/>
          <a:ext cx="7375525" cy="3730625"/>
        </p:xfrm>
        <a:graphic>
          <a:graphicData uri="http://schemas.openxmlformats.org/presentationml/2006/ole">
            <p:oleObj spid="_x0000_s578562" name="Document" r:id="rId4" imgW="8643077" imgH="4350183" progId="Word.Document.8">
              <p:embed/>
            </p:oleObj>
          </a:graphicData>
        </a:graphic>
      </p:graphicFrame>
      <p:sp>
        <p:nvSpPr>
          <p:cNvPr id="415748" name="Rectangle 4"/>
          <p:cNvSpPr>
            <a:spLocks noChangeArrowheads="1"/>
          </p:cNvSpPr>
          <p:nvPr/>
        </p:nvSpPr>
        <p:spPr bwMode="auto">
          <a:xfrm>
            <a:off x="1116013" y="836613"/>
            <a:ext cx="2160587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</a:t>
            </a:r>
          </a:p>
        </p:txBody>
      </p: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714348" y="4579951"/>
          <a:ext cx="6988175" cy="849313"/>
        </p:xfrm>
        <a:graphic>
          <a:graphicData uri="http://schemas.openxmlformats.org/presentationml/2006/ole">
            <p:oleObj spid="_x0000_s578563" name="Document" r:id="rId5" imgW="7563997" imgH="917704" progId="Word.Document.8">
              <p:embed/>
            </p:oleObj>
          </a:graphicData>
        </a:graphic>
      </p:graphicFrame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15752" name="Picture 8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57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</a:p>
          </p:txBody>
        </p:sp>
      </p:grpSp>
      <p:sp>
        <p:nvSpPr>
          <p:cNvPr id="41575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1285852" y="5000636"/>
          <a:ext cx="6872288" cy="1620837"/>
        </p:xfrm>
        <a:graphic>
          <a:graphicData uri="http://schemas.openxmlformats.org/presentationml/2006/ole">
            <p:oleObj spid="_x0000_s578564" name="Document" r:id="rId7" imgW="7635576" imgH="179400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15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9082" name="Object 10"/>
          <p:cNvGraphicFramePr>
            <a:graphicFrameLocks noChangeAspect="1"/>
          </p:cNvGraphicFramePr>
          <p:nvPr/>
        </p:nvGraphicFramePr>
        <p:xfrm>
          <a:off x="1412900" y="1219200"/>
          <a:ext cx="6802438" cy="2193925"/>
        </p:xfrm>
        <a:graphic>
          <a:graphicData uri="http://schemas.openxmlformats.org/presentationml/2006/ole">
            <p:oleObj spid="_x0000_s579586" name="Document" r:id="rId4" imgW="7848154" imgH="2520896" progId="Word.Document.8">
              <p:embed/>
            </p:oleObj>
          </a:graphicData>
        </a:graphic>
      </p:graphicFrame>
      <p:sp>
        <p:nvSpPr>
          <p:cNvPr id="17101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71020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102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963613" y="3219450"/>
          <a:ext cx="6937375" cy="1485900"/>
        </p:xfrm>
        <a:graphic>
          <a:graphicData uri="http://schemas.openxmlformats.org/presentationml/2006/ole">
            <p:oleObj spid="_x0000_s579587" name="Document" r:id="rId6" imgW="7631259" imgH="1638474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1544664" y="4071938"/>
          <a:ext cx="6742112" cy="1585912"/>
        </p:xfrm>
        <a:graphic>
          <a:graphicData uri="http://schemas.openxmlformats.org/presentationml/2006/ole">
            <p:oleObj spid="_x0000_s579588" name="Document" r:id="rId7" imgW="7635576" imgH="180516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9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887432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含有逻辑联结词的命题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zh-CN" dirty="0">
                <a:latin typeface="宋体" charset="-122"/>
              </a:rPr>
              <a:t>　</a:t>
            </a:r>
          </a:p>
        </p:txBody>
      </p:sp>
      <p:graphicFrame>
        <p:nvGraphicFramePr>
          <p:cNvPr id="262151" name="Object 7"/>
          <p:cNvGraphicFramePr>
            <a:graphicFrameLocks noChangeAspect="1"/>
          </p:cNvGraphicFramePr>
          <p:nvPr/>
        </p:nvGraphicFramePr>
        <p:xfrm>
          <a:off x="963613" y="1720879"/>
          <a:ext cx="7620000" cy="5851525"/>
        </p:xfrm>
        <a:graphic>
          <a:graphicData uri="http://schemas.openxmlformats.org/presentationml/2006/ole">
            <p:oleObj spid="_x0000_s580610" name="Document" r:id="rId3" imgW="8748468" imgH="6725269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40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74092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409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62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90" grpId="0" autoUpdateAnimBg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40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7409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409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65225" name="Object 9"/>
          <p:cNvGraphicFramePr>
            <a:graphicFrameLocks noChangeAspect="1"/>
          </p:cNvGraphicFramePr>
          <p:nvPr/>
        </p:nvGraphicFramePr>
        <p:xfrm>
          <a:off x="1000100" y="1363661"/>
          <a:ext cx="7632700" cy="1779587"/>
        </p:xfrm>
        <a:graphic>
          <a:graphicData uri="http://schemas.openxmlformats.org/presentationml/2006/ole">
            <p:oleObj spid="_x0000_s638979" name="Document" r:id="rId5" imgW="8277269" imgH="193837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65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90" grpId="0" autoUpdateAnimBg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51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7511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51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642910" y="1384292"/>
          <a:ext cx="6851650" cy="901700"/>
        </p:xfrm>
        <a:graphic>
          <a:graphicData uri="http://schemas.openxmlformats.org/presentationml/2006/ole">
            <p:oleObj spid="_x0000_s581634" name="Document" r:id="rId5" imgW="7535581" imgH="998710" progId="Word.Document.8">
              <p:embed/>
            </p:oleObj>
          </a:graphicData>
        </a:graphic>
      </p:graphicFrame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1136677" y="2357430"/>
          <a:ext cx="7364413" cy="4073525"/>
        </p:xfrm>
        <a:graphic>
          <a:graphicData uri="http://schemas.openxmlformats.org/presentationml/2006/ole">
            <p:oleObj spid="_x0000_s581635" name="Document" r:id="rId6" imgW="8216840" imgH="454783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80935" name="Object 7"/>
          <p:cNvGraphicFramePr>
            <a:graphicFrameLocks noChangeAspect="1"/>
          </p:cNvGraphicFramePr>
          <p:nvPr/>
        </p:nvGraphicFramePr>
        <p:xfrm>
          <a:off x="1071538" y="1285860"/>
          <a:ext cx="7375525" cy="5022850"/>
        </p:xfrm>
        <a:graphic>
          <a:graphicData uri="http://schemas.openxmlformats.org/presentationml/2006/ole">
            <p:oleObj spid="_x0000_s582658" name="Document" r:id="rId4" imgW="8110371" imgH="5540786" progId="Word.Document.8">
              <p:embed/>
            </p:oleObj>
          </a:graphicData>
        </a:graphic>
      </p:graphicFrame>
      <p:sp>
        <p:nvSpPr>
          <p:cNvPr id="17613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7613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613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0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660428" y="996980"/>
          <a:ext cx="7912100" cy="6718300"/>
        </p:xfrm>
        <a:graphic>
          <a:graphicData uri="http://schemas.openxmlformats.org/presentationml/2006/ole">
            <p:oleObj spid="_x0000_s484354" name="Document" r:id="rId5" imgW="8956252" imgH="7618066" progId="Word.Document.8">
              <p:embed/>
            </p:oleObj>
          </a:graphicData>
        </a:graphic>
      </p:graphicFrame>
      <p:graphicFrame>
        <p:nvGraphicFramePr>
          <p:cNvPr id="29708" name="Object 12"/>
          <p:cNvGraphicFramePr>
            <a:graphicFrameLocks noChangeAspect="1"/>
          </p:cNvGraphicFramePr>
          <p:nvPr/>
        </p:nvGraphicFramePr>
        <p:xfrm>
          <a:off x="720725" y="3492500"/>
          <a:ext cx="6851650" cy="865188"/>
        </p:xfrm>
        <a:graphic>
          <a:graphicData uri="http://schemas.openxmlformats.org/presentationml/2006/ole">
            <p:oleObj spid="_x0000_s484355" name="Document" r:id="rId6" imgW="7541733" imgH="961943" progId="Word.Document.8">
              <p:embed/>
            </p:oleObj>
          </a:graphicData>
        </a:graphic>
      </p:graphicFrame>
      <p:graphicFrame>
        <p:nvGraphicFramePr>
          <p:cNvPr id="29712" name="Object 16"/>
          <p:cNvGraphicFramePr>
            <a:graphicFrameLocks noChangeAspect="1"/>
          </p:cNvGraphicFramePr>
          <p:nvPr/>
        </p:nvGraphicFramePr>
        <p:xfrm>
          <a:off x="993798" y="4500563"/>
          <a:ext cx="6864350" cy="1951037"/>
        </p:xfrm>
        <a:graphic>
          <a:graphicData uri="http://schemas.openxmlformats.org/presentationml/2006/ole">
            <p:oleObj spid="_x0000_s484356" name="Document" r:id="rId7" imgW="7555773" imgH="215897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510" name="Object 6"/>
          <p:cNvGraphicFramePr>
            <a:graphicFrameLocks noChangeAspect="1"/>
          </p:cNvGraphicFramePr>
          <p:nvPr/>
        </p:nvGraphicFramePr>
        <p:xfrm>
          <a:off x="1116013" y="1125538"/>
          <a:ext cx="7329487" cy="5172075"/>
        </p:xfrm>
        <a:graphic>
          <a:graphicData uri="http://schemas.openxmlformats.org/presentationml/2006/ole">
            <p:oleObj spid="_x0000_s583682" name="Document" r:id="rId3" imgW="7852111" imgH="5559867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920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79211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921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77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510" name="Object 6"/>
          <p:cNvGraphicFramePr>
            <a:graphicFrameLocks noChangeAspect="1"/>
          </p:cNvGraphicFramePr>
          <p:nvPr/>
        </p:nvGraphicFramePr>
        <p:xfrm>
          <a:off x="1357290" y="2054246"/>
          <a:ext cx="7027863" cy="4375150"/>
        </p:xfrm>
        <a:graphic>
          <a:graphicData uri="http://schemas.openxmlformats.org/presentationml/2006/ole">
            <p:oleObj spid="_x0000_s584706" name="Document" r:id="rId3" imgW="7890239" imgH="4935944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023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0234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023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785786" y="1376363"/>
          <a:ext cx="6884987" cy="900112"/>
        </p:xfrm>
        <a:graphic>
          <a:graphicData uri="http://schemas.openxmlformats.org/presentationml/2006/ole">
            <p:oleObj spid="_x0000_s584707" name="Document" r:id="rId6" imgW="7535581" imgH="99871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77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11601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>
                <a:ea typeface="黑体" pitchFamily="49" charset="-122"/>
              </a:rPr>
              <a:t>全称命题和特称</a:t>
            </a:r>
            <a:r>
              <a:rPr lang="zh-CN" altLang="en-US" dirty="0" smtClean="0">
                <a:ea typeface="黑体" pitchFamily="49" charset="-122"/>
              </a:rPr>
              <a:t>命题</a:t>
            </a:r>
            <a:r>
              <a:rPr lang="en-US" altLang="zh-CN" dirty="0" smtClean="0">
                <a:ea typeface="黑体" pitchFamily="49" charset="-122"/>
              </a:rPr>
              <a:t> </a:t>
            </a:r>
            <a:r>
              <a:rPr lang="zh-CN" altLang="zh-CN" dirty="0">
                <a:latin typeface="宋体" charset="-122"/>
              </a:rPr>
              <a:t>　　</a:t>
            </a:r>
          </a:p>
        </p:txBody>
      </p:sp>
      <p:graphicFrame>
        <p:nvGraphicFramePr>
          <p:cNvPr id="272391" name="Object 7"/>
          <p:cNvGraphicFramePr>
            <a:graphicFrameLocks noChangeAspect="1"/>
          </p:cNvGraphicFramePr>
          <p:nvPr/>
        </p:nvGraphicFramePr>
        <p:xfrm>
          <a:off x="1258888" y="2060575"/>
          <a:ext cx="6661150" cy="4611688"/>
        </p:xfrm>
        <a:graphic>
          <a:graphicData uri="http://schemas.openxmlformats.org/presentationml/2006/ole">
            <p:oleObj spid="_x0000_s585730" name="Document" r:id="rId3" imgW="7374438" imgH="5113796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228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2285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228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72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6424" name="Object 8"/>
          <p:cNvGraphicFramePr>
            <a:graphicFrameLocks noChangeAspect="1"/>
          </p:cNvGraphicFramePr>
          <p:nvPr/>
        </p:nvGraphicFramePr>
        <p:xfrm>
          <a:off x="1319237" y="1236684"/>
          <a:ext cx="6753225" cy="5264150"/>
        </p:xfrm>
        <a:graphic>
          <a:graphicData uri="http://schemas.openxmlformats.org/presentationml/2006/ole">
            <p:oleObj spid="_x0000_s586754" name="Document" r:id="rId4" imgW="7374438" imgH="5751761" progId="Word.Document.8">
              <p:embed/>
            </p:oleObj>
          </a:graphicData>
        </a:graphic>
      </p:graphicFrame>
      <p:sp>
        <p:nvSpPr>
          <p:cNvPr id="18330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3306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330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092200" y="3786190"/>
          <a:ext cx="6935788" cy="836612"/>
        </p:xfrm>
        <a:graphic>
          <a:graphicData uri="http://schemas.openxmlformats.org/presentationml/2006/ole">
            <p:oleObj spid="_x0000_s586755" name="Document" r:id="rId6" imgW="7573708" imgH="91914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16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82983" name="Object 7"/>
          <p:cNvGraphicFramePr>
            <a:graphicFrameLocks noChangeAspect="1"/>
          </p:cNvGraphicFramePr>
          <p:nvPr/>
        </p:nvGraphicFramePr>
        <p:xfrm>
          <a:off x="974725" y="892196"/>
          <a:ext cx="7583488" cy="5608638"/>
        </p:xfrm>
        <a:graphic>
          <a:graphicData uri="http://schemas.openxmlformats.org/presentationml/2006/ole">
            <p:oleObj spid="_x0000_s587778" name="Document" r:id="rId4" imgW="8345611" imgH="6174070" progId="Word.Document.8">
              <p:embed/>
            </p:oleObj>
          </a:graphicData>
        </a:graphic>
      </p:graphicFrame>
      <p:sp>
        <p:nvSpPr>
          <p:cNvPr id="47104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1046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104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2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82983" name="Object 7"/>
          <p:cNvGraphicFramePr>
            <a:graphicFrameLocks noChangeAspect="1"/>
          </p:cNvGraphicFramePr>
          <p:nvPr/>
        </p:nvGraphicFramePr>
        <p:xfrm>
          <a:off x="901700" y="1266825"/>
          <a:ext cx="7210425" cy="5016500"/>
        </p:xfrm>
        <a:graphic>
          <a:graphicData uri="http://schemas.openxmlformats.org/presentationml/2006/ole">
            <p:oleObj spid="_x0000_s588802" name="Document" r:id="rId4" imgW="7989154" imgH="5472381" progId="Word.Document.8">
              <p:embed/>
            </p:oleObj>
          </a:graphicData>
        </a:graphic>
      </p:graphicFrame>
      <p:sp>
        <p:nvSpPr>
          <p:cNvPr id="18432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4330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4331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2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510" name="Object 6"/>
          <p:cNvGraphicFramePr>
            <a:graphicFrameLocks noChangeAspect="1"/>
          </p:cNvGraphicFramePr>
          <p:nvPr/>
        </p:nvGraphicFramePr>
        <p:xfrm>
          <a:off x="1330353" y="1071546"/>
          <a:ext cx="7242175" cy="4814887"/>
        </p:xfrm>
        <a:graphic>
          <a:graphicData uri="http://schemas.openxmlformats.org/presentationml/2006/ole">
            <p:oleObj spid="_x0000_s589826" name="Document" r:id="rId3" imgW="7852111" imgH="5226484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637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637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637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023938" y="5457845"/>
          <a:ext cx="6900862" cy="828675"/>
        </p:xfrm>
        <a:graphic>
          <a:graphicData uri="http://schemas.openxmlformats.org/presentationml/2006/ole">
            <p:oleObj spid="_x0000_s589827" name="Document" r:id="rId6" imgW="7592412" imgH="92094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77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5030" name="Object 6"/>
          <p:cNvGraphicFramePr>
            <a:graphicFrameLocks noChangeAspect="1"/>
          </p:cNvGraphicFramePr>
          <p:nvPr/>
        </p:nvGraphicFramePr>
        <p:xfrm>
          <a:off x="1474788" y="1285860"/>
          <a:ext cx="6608762" cy="5095875"/>
        </p:xfrm>
        <a:graphic>
          <a:graphicData uri="http://schemas.openxmlformats.org/presentationml/2006/ole">
            <p:oleObj spid="_x0000_s590850" name="Document" r:id="rId3" imgW="7702838" imgH="5945454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740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7402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740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5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>
                <a:latin typeface="黑体" pitchFamily="49" charset="-122"/>
                <a:ea typeface="黑体" pitchFamily="49" charset="-122"/>
              </a:rPr>
              <a:t>三</a:t>
            </a:r>
            <a:r>
              <a:rPr lang="zh-CN" altLang="zh-CN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>
                <a:ea typeface="黑体" pitchFamily="49" charset="-122"/>
              </a:rPr>
              <a:t>含有一个量词的命题的否定</a:t>
            </a:r>
            <a:r>
              <a:rPr lang="en-US" altLang="zh-CN"/>
              <a:t> </a:t>
            </a:r>
            <a:r>
              <a:rPr lang="zh-CN" altLang="zh-CN">
                <a:latin typeface="宋体" charset="-122"/>
              </a:rPr>
              <a:t>　　</a:t>
            </a:r>
          </a:p>
        </p:txBody>
      </p:sp>
      <p:graphicFrame>
        <p:nvGraphicFramePr>
          <p:cNvPr id="280583" name="Object 7"/>
          <p:cNvGraphicFramePr>
            <a:graphicFrameLocks noChangeAspect="1"/>
          </p:cNvGraphicFramePr>
          <p:nvPr/>
        </p:nvGraphicFramePr>
        <p:xfrm>
          <a:off x="1255713" y="1768475"/>
          <a:ext cx="6572250" cy="4754563"/>
        </p:xfrm>
        <a:graphic>
          <a:graphicData uri="http://schemas.openxmlformats.org/presentationml/2006/ole">
            <p:oleObj spid="_x0000_s591874" name="Document" r:id="rId3" imgW="7442780" imgH="5393176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944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89451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945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80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8473" name="Object 9"/>
          <p:cNvGraphicFramePr>
            <a:graphicFrameLocks noChangeAspect="1"/>
          </p:cNvGraphicFramePr>
          <p:nvPr/>
        </p:nvGraphicFramePr>
        <p:xfrm>
          <a:off x="927100" y="3670300"/>
          <a:ext cx="6851650" cy="719138"/>
        </p:xfrm>
        <a:graphic>
          <a:graphicData uri="http://schemas.openxmlformats.org/presentationml/2006/ole">
            <p:oleObj spid="_x0000_s592898" name="Document" r:id="rId4" imgW="7535940" imgH="792055" progId="Word.Document.8">
              <p:embed/>
            </p:oleObj>
          </a:graphicData>
        </a:graphic>
      </p:graphicFrame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1431952" y="4840306"/>
          <a:ext cx="6997700" cy="1231900"/>
        </p:xfrm>
        <a:graphic>
          <a:graphicData uri="http://schemas.openxmlformats.org/presentationml/2006/ole">
            <p:oleObj spid="_x0000_s592899" name="Document" r:id="rId5" imgW="7703558" imgH="1365215" progId="Word.Document.8">
              <p:embed/>
            </p:oleObj>
          </a:graphicData>
        </a:graphic>
      </p:graphicFrame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1384326" y="1722448"/>
          <a:ext cx="6973888" cy="3206750"/>
        </p:xfrm>
        <a:graphic>
          <a:graphicData uri="http://schemas.openxmlformats.org/presentationml/2006/ole">
            <p:oleObj spid="_x0000_s592901" name="Document" r:id="rId7" imgW="7767583" imgH="358657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18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642910" y="1139856"/>
          <a:ext cx="7912100" cy="6718300"/>
        </p:xfrm>
        <a:graphic>
          <a:graphicData uri="http://schemas.openxmlformats.org/presentationml/2006/ole">
            <p:oleObj spid="_x0000_s643074" name="Document" r:id="rId5" imgW="8956252" imgH="7629242" progId="Word.Document.8">
              <p:embed/>
            </p:oleObj>
          </a:graphicData>
        </a:graphic>
      </p:graphicFrame>
      <p:graphicFrame>
        <p:nvGraphicFramePr>
          <p:cNvPr id="29708" name="Object 12"/>
          <p:cNvGraphicFramePr>
            <a:graphicFrameLocks noChangeAspect="1"/>
          </p:cNvGraphicFramePr>
          <p:nvPr/>
        </p:nvGraphicFramePr>
        <p:xfrm>
          <a:off x="720725" y="3492500"/>
          <a:ext cx="6851650" cy="865188"/>
        </p:xfrm>
        <a:graphic>
          <a:graphicData uri="http://schemas.openxmlformats.org/presentationml/2006/ole">
            <p:oleObj spid="_x0000_s643075" name="Document" r:id="rId6" imgW="7541733" imgH="961943" progId="Word.Document.8">
              <p:embed/>
            </p:oleObj>
          </a:graphicData>
        </a:graphic>
      </p:graphicFrame>
      <p:graphicFrame>
        <p:nvGraphicFramePr>
          <p:cNvPr id="29712" name="Object 16"/>
          <p:cNvGraphicFramePr>
            <a:graphicFrameLocks noChangeAspect="1"/>
          </p:cNvGraphicFramePr>
          <p:nvPr/>
        </p:nvGraphicFramePr>
        <p:xfrm>
          <a:off x="714375" y="4764111"/>
          <a:ext cx="6864350" cy="1951037"/>
        </p:xfrm>
        <a:graphic>
          <a:graphicData uri="http://schemas.openxmlformats.org/presentationml/2006/ole">
            <p:oleObj spid="_x0000_s643076" name="Document" r:id="rId7" imgW="7555773" imgH="215897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" name="Object 9"/>
          <p:cNvGraphicFramePr>
            <a:graphicFrameLocks noChangeAspect="1"/>
          </p:cNvGraphicFramePr>
          <p:nvPr/>
        </p:nvGraphicFramePr>
        <p:xfrm>
          <a:off x="1279525" y="1427163"/>
          <a:ext cx="6778625" cy="3254375"/>
        </p:xfrm>
        <a:graphic>
          <a:graphicData uri="http://schemas.openxmlformats.org/presentationml/2006/ole">
            <p:oleObj spid="_x0000_s640004" name="Document" r:id="rId4" imgW="8044187" imgH="3802585" progId="Word.Document.8">
              <p:embed/>
            </p:oleObj>
          </a:graphicData>
        </a:graphic>
      </p:graphicFrame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654" name="Object 6"/>
          <p:cNvGraphicFramePr>
            <a:graphicFrameLocks noChangeAspect="1"/>
          </p:cNvGraphicFramePr>
          <p:nvPr/>
        </p:nvGraphicFramePr>
        <p:xfrm>
          <a:off x="1133475" y="1073150"/>
          <a:ext cx="7218363" cy="5022850"/>
        </p:xfrm>
        <a:graphic>
          <a:graphicData uri="http://schemas.openxmlformats.org/presentationml/2006/ole">
            <p:oleObj spid="_x0000_s593922" name="Document" r:id="rId3" imgW="7834126" imgH="5460500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9456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4571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457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83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1047750" y="2143116"/>
          <a:ext cx="6864350" cy="903287"/>
        </p:xfrm>
        <a:graphic>
          <a:graphicData uri="http://schemas.openxmlformats.org/presentationml/2006/ole">
            <p:oleObj spid="_x0000_s641027" name="Document" r:id="rId4" imgW="7554645" imgH="1000150" progId="Word.Document.8">
              <p:embed/>
            </p:oleObj>
          </a:graphicData>
        </a:graphic>
      </p:graphicFrame>
      <p:sp>
        <p:nvSpPr>
          <p:cNvPr id="19456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94571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457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85702" name="Object 6"/>
          <p:cNvGraphicFramePr>
            <a:graphicFrameLocks noChangeAspect="1"/>
          </p:cNvGraphicFramePr>
          <p:nvPr/>
        </p:nvGraphicFramePr>
        <p:xfrm>
          <a:off x="1211289" y="3571876"/>
          <a:ext cx="7218363" cy="1255712"/>
        </p:xfrm>
        <a:graphic>
          <a:graphicData uri="http://schemas.openxmlformats.org/presentationml/2006/ole">
            <p:oleObj spid="_x0000_s641028" name="Document" r:id="rId6" imgW="7719384" imgH="138681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85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116013" y="936625"/>
            <a:ext cx="7920037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思想方法　</a:t>
            </a:r>
            <a:r>
              <a:rPr lang="en-US" altLang="en-US" sz="2400" b="1" dirty="0" smtClean="0">
                <a:latin typeface="黑体" pitchFamily="49" charset="-122"/>
                <a:ea typeface="黑体" pitchFamily="49" charset="-122"/>
              </a:rPr>
              <a:t>2.</a:t>
            </a:r>
            <a:r>
              <a:rPr lang="zh-CN" altLang="en-US" sz="2400" b="1" dirty="0" smtClean="0">
                <a:latin typeface="黑体" pitchFamily="49" charset="-122"/>
                <a:ea typeface="黑体" pitchFamily="49" charset="-122"/>
              </a:rPr>
              <a:t>化归转化思想在逻辑问题中的应用</a:t>
            </a:r>
            <a:endParaRPr lang="zh-CN" altLang="en-US" sz="2400" b="1" dirty="0"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286727" name="Object 7"/>
          <p:cNvGraphicFramePr>
            <a:graphicFrameLocks noChangeAspect="1"/>
          </p:cNvGraphicFramePr>
          <p:nvPr/>
        </p:nvGraphicFramePr>
        <p:xfrm>
          <a:off x="1231900" y="1635140"/>
          <a:ext cx="6729413" cy="3937000"/>
        </p:xfrm>
        <a:graphic>
          <a:graphicData uri="http://schemas.openxmlformats.org/presentationml/2006/ole">
            <p:oleObj spid="_x0000_s594946" name="Document" r:id="rId3" imgW="7622986" imgH="4464671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7"/>
          <p:cNvGraphicFramePr>
            <a:graphicFrameLocks noChangeAspect="1"/>
          </p:cNvGraphicFramePr>
          <p:nvPr/>
        </p:nvGraphicFramePr>
        <p:xfrm>
          <a:off x="1128735" y="5621367"/>
          <a:ext cx="6729413" cy="2022475"/>
        </p:xfrm>
        <a:graphic>
          <a:graphicData uri="http://schemas.openxmlformats.org/presentationml/2006/ole">
            <p:oleObj spid="_x0000_s594947" name="Document" r:id="rId5" imgW="7622986" imgH="2294080" progId="Word.Document.8">
              <p:embed/>
            </p:oleObj>
          </a:graphicData>
        </a:graphic>
      </p:graphicFrame>
      <p:sp>
        <p:nvSpPr>
          <p:cNvPr id="2048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-4763" y="4340328"/>
            <a:ext cx="615951" cy="2088166"/>
            <a:chOff x="-3" y="2279"/>
            <a:chExt cx="388" cy="1070"/>
          </a:xfrm>
        </p:grpSpPr>
        <p:pic>
          <p:nvPicPr>
            <p:cNvPr id="204817" name="Picture 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04818" name="内容占位符 2"/>
            <p:cNvSpPr>
              <a:spLocks/>
            </p:cNvSpPr>
            <p:nvPr/>
          </p:nvSpPr>
          <p:spPr bwMode="auto">
            <a:xfrm>
              <a:off x="43" y="244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86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12" grpId="0" autoUpdateAnimBg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89800" name="Object 8"/>
          <p:cNvGraphicFramePr>
            <a:graphicFrameLocks noChangeAspect="1"/>
          </p:cNvGraphicFramePr>
          <p:nvPr/>
        </p:nvGraphicFramePr>
        <p:xfrm>
          <a:off x="1316063" y="2373343"/>
          <a:ext cx="6827837" cy="5413375"/>
        </p:xfrm>
        <a:graphic>
          <a:graphicData uri="http://schemas.openxmlformats.org/presentationml/2006/ole">
            <p:oleObj spid="_x0000_s595970" name="Document" r:id="rId4" imgW="7513999" imgH="5961655" progId="Word.Document.8">
              <p:embed/>
            </p:oleObj>
          </a:graphicData>
        </a:graphic>
      </p:graphicFrame>
      <p:sp>
        <p:nvSpPr>
          <p:cNvPr id="20583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205837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05838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56007" name="Object 3"/>
          <p:cNvGraphicFramePr>
            <a:graphicFrameLocks noChangeAspect="1"/>
          </p:cNvGraphicFramePr>
          <p:nvPr/>
        </p:nvGraphicFramePr>
        <p:xfrm>
          <a:off x="1338288" y="1500174"/>
          <a:ext cx="6877050" cy="901700"/>
        </p:xfrm>
        <a:graphic>
          <a:graphicData uri="http://schemas.openxmlformats.org/presentationml/2006/ole">
            <p:oleObj spid="_x0000_s595971" name="Document" r:id="rId6" imgW="7563997" imgH="100195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89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89800" name="Object 8"/>
          <p:cNvGraphicFramePr>
            <a:graphicFrameLocks noChangeAspect="1"/>
          </p:cNvGraphicFramePr>
          <p:nvPr/>
        </p:nvGraphicFramePr>
        <p:xfrm>
          <a:off x="1357290" y="1390672"/>
          <a:ext cx="6608763" cy="5181600"/>
        </p:xfrm>
        <a:graphic>
          <a:graphicData uri="http://schemas.openxmlformats.org/presentationml/2006/ole">
            <p:oleObj spid="_x0000_s596994" name="Document" r:id="rId4" imgW="7485224" imgH="5880650" progId="Word.Document.8">
              <p:embed/>
            </p:oleObj>
          </a:graphicData>
        </a:graphic>
      </p:graphicFrame>
      <p:sp>
        <p:nvSpPr>
          <p:cNvPr id="35226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8"/>
            <a:ext cx="615951" cy="2017910"/>
            <a:chOff x="-3" y="2279"/>
            <a:chExt cx="388" cy="1034"/>
          </a:xfrm>
        </p:grpSpPr>
        <p:pic>
          <p:nvPicPr>
            <p:cNvPr id="352269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52270" name="内容占位符 2"/>
            <p:cNvSpPr>
              <a:spLocks/>
            </p:cNvSpPr>
            <p:nvPr/>
          </p:nvSpPr>
          <p:spPr bwMode="auto">
            <a:xfrm>
              <a:off x="43" y="2406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9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1480" name="Object 8"/>
          <p:cNvGraphicFramePr>
            <a:graphicFrameLocks noChangeAspect="1"/>
          </p:cNvGraphicFramePr>
          <p:nvPr/>
        </p:nvGraphicFramePr>
        <p:xfrm>
          <a:off x="989040" y="1049360"/>
          <a:ext cx="7583488" cy="5522912"/>
        </p:xfrm>
        <a:graphic>
          <a:graphicData uri="http://schemas.openxmlformats.org/presentationml/2006/ole">
            <p:oleObj spid="_x0000_s598019" name="Document" r:id="rId4" imgW="7598167" imgH="5535386" progId="Word.Document.8">
              <p:embed/>
            </p:oleObj>
          </a:graphicData>
        </a:graphic>
      </p:graphicFrame>
      <p:sp>
        <p:nvSpPr>
          <p:cNvPr id="36148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361486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61487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2286000" y="3429000"/>
            <a:ext cx="4572000" cy="0"/>
          </a:xfrm>
          <a:prstGeom prst="rect">
            <a:avLst/>
          </a:prstGeom>
        </p:spPr>
        <p:txBody>
          <a:bodyPr/>
          <a:lstStyle/>
          <a:p>
            <a:r>
              <a:rPr lang="zh-CN" sz="1050">
                <a:latin typeface="Times New Roman"/>
                <a:ea typeface="GBK_S"/>
                <a:cs typeface="Times New Roman"/>
              </a:rPr>
              <a:t>綈</a:t>
            </a:r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89800" name="Object 8"/>
          <p:cNvGraphicFramePr>
            <a:graphicFrameLocks noChangeAspect="1"/>
          </p:cNvGraphicFramePr>
          <p:nvPr/>
        </p:nvGraphicFramePr>
        <p:xfrm>
          <a:off x="1101752" y="2590832"/>
          <a:ext cx="7327900" cy="5338762"/>
        </p:xfrm>
        <a:graphic>
          <a:graphicData uri="http://schemas.openxmlformats.org/presentationml/2006/ole">
            <p:oleObj spid="_x0000_s599042" name="Document" r:id="rId4" imgW="8066488" imgH="5889650" progId="Word.Document.8">
              <p:embed/>
            </p:oleObj>
          </a:graphicData>
        </a:graphic>
      </p:graphicFrame>
      <p:sp>
        <p:nvSpPr>
          <p:cNvPr id="41984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419853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19854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8"/>
          <p:cNvGraphicFramePr>
            <a:graphicFrameLocks noChangeAspect="1"/>
          </p:cNvGraphicFramePr>
          <p:nvPr/>
        </p:nvGraphicFramePr>
        <p:xfrm>
          <a:off x="428596" y="1560513"/>
          <a:ext cx="6731000" cy="1169987"/>
        </p:xfrm>
        <a:graphic>
          <a:graphicData uri="http://schemas.openxmlformats.org/presentationml/2006/ole">
            <p:oleObj spid="_x0000_s599043" name="Document" r:id="rId6" imgW="7533063" imgH="130617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198590" y="2570193"/>
          <a:ext cx="7302500" cy="5145087"/>
        </p:xfrm>
        <a:graphic>
          <a:graphicData uri="http://schemas.openxmlformats.org/presentationml/2006/ole">
            <p:oleObj spid="_x0000_s600066" name="Document" r:id="rId4" imgW="8392731" imgH="5924933" progId="Word.Document.8">
              <p:embed/>
            </p:oleObj>
          </a:graphicData>
        </a:graphic>
      </p:graphicFrame>
      <p:sp>
        <p:nvSpPr>
          <p:cNvPr id="4218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8" name="Object 8"/>
          <p:cNvGraphicFramePr>
            <a:graphicFrameLocks noChangeAspect="1"/>
          </p:cNvGraphicFramePr>
          <p:nvPr/>
        </p:nvGraphicFramePr>
        <p:xfrm>
          <a:off x="1663727" y="1819279"/>
          <a:ext cx="6765925" cy="2109787"/>
        </p:xfrm>
        <a:graphic>
          <a:graphicData uri="http://schemas.openxmlformats.org/presentationml/2006/ole">
            <p:oleObj spid="_x0000_s600068" name="Document" r:id="rId5" imgW="7683775" imgH="23880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071538" y="1571612"/>
          <a:ext cx="7473950" cy="5254625"/>
        </p:xfrm>
        <a:graphic>
          <a:graphicData uri="http://schemas.openxmlformats.org/presentationml/2006/ole">
            <p:oleObj spid="_x0000_s601090" name="Document" r:id="rId4" imgW="8487330" imgH="5949775" progId="Word.Document.8">
              <p:embed/>
            </p:oleObj>
          </a:graphicData>
        </a:graphic>
      </p:graphicFrame>
      <p:sp>
        <p:nvSpPr>
          <p:cNvPr id="4720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简单的逻辑联结词、全称量词与存在量词</a:t>
            </a:r>
          </a:p>
        </p:txBody>
      </p:sp>
      <p:graphicFrame>
        <p:nvGraphicFramePr>
          <p:cNvPr id="289800" name="Object 3"/>
          <p:cNvGraphicFramePr>
            <a:graphicFrameLocks noChangeAspect="1"/>
          </p:cNvGraphicFramePr>
          <p:nvPr/>
        </p:nvGraphicFramePr>
        <p:xfrm>
          <a:off x="981097" y="1214422"/>
          <a:ext cx="6805613" cy="889000"/>
        </p:xfrm>
        <a:graphic>
          <a:graphicData uri="http://schemas.openxmlformats.org/presentationml/2006/ole">
            <p:oleObj spid="_x0000_s601091" name="文档" r:id="rId5" imgW="7515310" imgH="99338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660428" y="996980"/>
          <a:ext cx="7912100" cy="6718300"/>
        </p:xfrm>
        <a:graphic>
          <a:graphicData uri="http://schemas.openxmlformats.org/presentationml/2006/ole">
            <p:oleObj spid="_x0000_s644098" name="Document" r:id="rId5" imgW="8956252" imgH="7629242" progId="Word.Document.8">
              <p:embed/>
            </p:oleObj>
          </a:graphicData>
        </a:graphic>
      </p:graphicFrame>
      <p:graphicFrame>
        <p:nvGraphicFramePr>
          <p:cNvPr id="29708" name="Object 12"/>
          <p:cNvGraphicFramePr>
            <a:graphicFrameLocks noChangeAspect="1"/>
          </p:cNvGraphicFramePr>
          <p:nvPr/>
        </p:nvGraphicFramePr>
        <p:xfrm>
          <a:off x="720725" y="3492500"/>
          <a:ext cx="6851650" cy="865188"/>
        </p:xfrm>
        <a:graphic>
          <a:graphicData uri="http://schemas.openxmlformats.org/presentationml/2006/ole">
            <p:oleObj spid="_x0000_s644099" name="Document" r:id="rId6" imgW="7541733" imgH="961943" progId="Word.Document.8">
              <p:embed/>
            </p:oleObj>
          </a:graphicData>
        </a:graphic>
      </p:graphicFrame>
      <p:graphicFrame>
        <p:nvGraphicFramePr>
          <p:cNvPr id="29712" name="Object 16"/>
          <p:cNvGraphicFramePr>
            <a:graphicFrameLocks noChangeAspect="1"/>
          </p:cNvGraphicFramePr>
          <p:nvPr/>
        </p:nvGraphicFramePr>
        <p:xfrm>
          <a:off x="714375" y="4764111"/>
          <a:ext cx="6864350" cy="1951037"/>
        </p:xfrm>
        <a:graphic>
          <a:graphicData uri="http://schemas.openxmlformats.org/presentationml/2006/ole">
            <p:oleObj spid="_x0000_s644100" name="Document" r:id="rId7" imgW="7555773" imgH="215897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660428" y="1139856"/>
          <a:ext cx="7912100" cy="6718300"/>
        </p:xfrm>
        <a:graphic>
          <a:graphicData uri="http://schemas.openxmlformats.org/presentationml/2006/ole">
            <p:oleObj spid="_x0000_s485378" name="Document" r:id="rId5" imgW="8956252" imgH="7629242" progId="Word.Document.8">
              <p:embed/>
            </p:oleObj>
          </a:graphicData>
        </a:graphic>
      </p:graphicFrame>
      <p:graphicFrame>
        <p:nvGraphicFramePr>
          <p:cNvPr id="29708" name="Object 12"/>
          <p:cNvGraphicFramePr>
            <a:graphicFrameLocks noChangeAspect="1"/>
          </p:cNvGraphicFramePr>
          <p:nvPr/>
        </p:nvGraphicFramePr>
        <p:xfrm>
          <a:off x="720725" y="3071810"/>
          <a:ext cx="6851650" cy="865188"/>
        </p:xfrm>
        <a:graphic>
          <a:graphicData uri="http://schemas.openxmlformats.org/presentationml/2006/ole">
            <p:oleObj spid="_x0000_s485379" name="Document" r:id="rId6" imgW="7541733" imgH="961943" progId="Word.Document.8">
              <p:embed/>
            </p:oleObj>
          </a:graphicData>
        </a:graphic>
      </p:graphicFrame>
      <p:graphicFrame>
        <p:nvGraphicFramePr>
          <p:cNvPr id="29712" name="Object 16"/>
          <p:cNvGraphicFramePr>
            <a:graphicFrameLocks noChangeAspect="1"/>
          </p:cNvGraphicFramePr>
          <p:nvPr/>
        </p:nvGraphicFramePr>
        <p:xfrm>
          <a:off x="785786" y="4143380"/>
          <a:ext cx="7364412" cy="2109787"/>
        </p:xfrm>
        <a:graphic>
          <a:graphicData uri="http://schemas.openxmlformats.org/presentationml/2006/ole">
            <p:oleObj spid="_x0000_s485380" name="Document" r:id="rId7" imgW="8245148" imgH="235373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660428" y="996980"/>
          <a:ext cx="7912100" cy="6718300"/>
        </p:xfrm>
        <a:graphic>
          <a:graphicData uri="http://schemas.openxmlformats.org/presentationml/2006/ole">
            <p:oleObj spid="_x0000_s645122" name="Document" r:id="rId5" imgW="8956252" imgH="7618066" progId="Word.Document.8">
              <p:embed/>
            </p:oleObj>
          </a:graphicData>
        </a:graphic>
      </p:graphicFrame>
      <p:graphicFrame>
        <p:nvGraphicFramePr>
          <p:cNvPr id="29708" name="Object 12"/>
          <p:cNvGraphicFramePr>
            <a:graphicFrameLocks noChangeAspect="1"/>
          </p:cNvGraphicFramePr>
          <p:nvPr/>
        </p:nvGraphicFramePr>
        <p:xfrm>
          <a:off x="428596" y="3492500"/>
          <a:ext cx="6851650" cy="865188"/>
        </p:xfrm>
        <a:graphic>
          <a:graphicData uri="http://schemas.openxmlformats.org/presentationml/2006/ole">
            <p:oleObj spid="_x0000_s645123" name="Document" r:id="rId6" imgW="7541733" imgH="961943" progId="Word.Document.8">
              <p:embed/>
            </p:oleObj>
          </a:graphicData>
        </a:graphic>
      </p:graphicFrame>
      <p:graphicFrame>
        <p:nvGraphicFramePr>
          <p:cNvPr id="29712" name="Object 16"/>
          <p:cNvGraphicFramePr>
            <a:graphicFrameLocks noChangeAspect="1"/>
          </p:cNvGraphicFramePr>
          <p:nvPr/>
        </p:nvGraphicFramePr>
        <p:xfrm>
          <a:off x="860452" y="4767263"/>
          <a:ext cx="7497762" cy="1925637"/>
        </p:xfrm>
        <a:graphic>
          <a:graphicData uri="http://schemas.openxmlformats.org/presentationml/2006/ole">
            <p:oleObj spid="_x0000_s645124" name="Document" r:id="rId7" imgW="8399943" imgH="214961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660428" y="996980"/>
          <a:ext cx="7912100" cy="6718300"/>
        </p:xfrm>
        <a:graphic>
          <a:graphicData uri="http://schemas.openxmlformats.org/presentationml/2006/ole">
            <p:oleObj spid="_x0000_s486402" name="Document" r:id="rId5" imgW="8956252" imgH="7629242" progId="Word.Document.8">
              <p:embed/>
            </p:oleObj>
          </a:graphicData>
        </a:graphic>
      </p:graphicFrame>
      <p:graphicFrame>
        <p:nvGraphicFramePr>
          <p:cNvPr id="29708" name="Object 12"/>
          <p:cNvGraphicFramePr>
            <a:graphicFrameLocks noChangeAspect="1"/>
          </p:cNvGraphicFramePr>
          <p:nvPr/>
        </p:nvGraphicFramePr>
        <p:xfrm>
          <a:off x="649308" y="3492500"/>
          <a:ext cx="6851650" cy="865188"/>
        </p:xfrm>
        <a:graphic>
          <a:graphicData uri="http://schemas.openxmlformats.org/presentationml/2006/ole">
            <p:oleObj spid="_x0000_s486403" name="Document" r:id="rId6" imgW="7541733" imgH="961943" progId="Word.Document.8">
              <p:embed/>
            </p:oleObj>
          </a:graphicData>
        </a:graphic>
      </p:graphicFrame>
      <p:graphicFrame>
        <p:nvGraphicFramePr>
          <p:cNvPr id="29712" name="Object 16"/>
          <p:cNvGraphicFramePr>
            <a:graphicFrameLocks noChangeAspect="1"/>
          </p:cNvGraphicFramePr>
          <p:nvPr/>
        </p:nvGraphicFramePr>
        <p:xfrm>
          <a:off x="1074765" y="4860949"/>
          <a:ext cx="7497763" cy="1925637"/>
        </p:xfrm>
        <a:graphic>
          <a:graphicData uri="http://schemas.openxmlformats.org/presentationml/2006/ole">
            <p:oleObj spid="_x0000_s486404" name="Document" r:id="rId7" imgW="8399943" imgH="214961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571472" y="1128743"/>
          <a:ext cx="7912100" cy="6729413"/>
        </p:xfrm>
        <a:graphic>
          <a:graphicData uri="http://schemas.openxmlformats.org/presentationml/2006/ole">
            <p:oleObj spid="_x0000_s646146" name="Document" r:id="rId5" imgW="8956252" imgH="7640418" progId="Word.Document.8">
              <p:embed/>
            </p:oleObj>
          </a:graphicData>
        </a:graphic>
      </p:graphicFrame>
      <p:graphicFrame>
        <p:nvGraphicFramePr>
          <p:cNvPr id="29708" name="Object 12"/>
          <p:cNvGraphicFramePr>
            <a:graphicFrameLocks noChangeAspect="1"/>
          </p:cNvGraphicFramePr>
          <p:nvPr/>
        </p:nvGraphicFramePr>
        <p:xfrm>
          <a:off x="720746" y="3357562"/>
          <a:ext cx="6851650" cy="865188"/>
        </p:xfrm>
        <a:graphic>
          <a:graphicData uri="http://schemas.openxmlformats.org/presentationml/2006/ole">
            <p:oleObj spid="_x0000_s646147" name="Document" r:id="rId6" imgW="7541733" imgH="961943" progId="Word.Document.8">
              <p:embed/>
            </p:oleObj>
          </a:graphicData>
        </a:graphic>
      </p:graphicFrame>
      <p:graphicFrame>
        <p:nvGraphicFramePr>
          <p:cNvPr id="29712" name="Object 16"/>
          <p:cNvGraphicFramePr>
            <a:graphicFrameLocks noChangeAspect="1"/>
          </p:cNvGraphicFramePr>
          <p:nvPr/>
        </p:nvGraphicFramePr>
        <p:xfrm>
          <a:off x="1217641" y="4932387"/>
          <a:ext cx="7497763" cy="1925637"/>
        </p:xfrm>
        <a:graphic>
          <a:graphicData uri="http://schemas.openxmlformats.org/presentationml/2006/ole">
            <p:oleObj spid="_x0000_s646148" name="Document" r:id="rId7" imgW="8399943" imgH="214961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pPr>
              <a:lnSpc>
                <a:spcPts val="3500"/>
              </a:lnSpc>
            </a:pPr>
            <a:endParaRPr lang="zh-CN" altLang="en-US" sz="1800"/>
          </a:p>
        </p:txBody>
      </p:sp>
      <p:grpSp>
        <p:nvGrpSpPr>
          <p:cNvPr id="4099" name="Group 3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4100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4101" name="Group 5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4102" name="矩形 5"/>
              <p:cNvPicPr>
                <a:picLocks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103" name="Text Box 7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</p:grpSp>
      <p:pic>
        <p:nvPicPr>
          <p:cNvPr id="4104" name="WordArt 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9550" y="1566863"/>
            <a:ext cx="3644900" cy="1236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5" name="Text Box 4"/>
          <p:cNvSpPr txBox="1">
            <a:spLocks noChangeArrowheads="1"/>
          </p:cNvSpPr>
          <p:nvPr/>
        </p:nvSpPr>
        <p:spPr bwMode="auto">
          <a:xfrm>
            <a:off x="755650" y="2570163"/>
            <a:ext cx="8064500" cy="263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300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　　本课件是由精确校对的</a:t>
            </a:r>
            <a:r>
              <a:rPr lang="en-US" sz="2300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word</a:t>
            </a:r>
            <a:r>
              <a:rPr lang="zh-CN" altLang="en-US" sz="2300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书稿制作的“逐字编辑”课件，如需要修改课件，请双击对应内容，进入可编辑状态。</a:t>
            </a:r>
          </a:p>
          <a:p>
            <a:pPr>
              <a:lnSpc>
                <a:spcPts val="4000"/>
              </a:lnSpc>
            </a:pPr>
            <a:r>
              <a:rPr lang="zh-CN" altLang="en-US" sz="2300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    如果有的公式双击后无法进入可编辑状态，请单击选中此公式，点击右键、“切换域代码”，即可进入编辑状态。修改后再点击右键、“切换域代码”，即可退出编辑状态。</a:t>
            </a:r>
            <a:endParaRPr lang="en-US" sz="2300" b="1">
              <a:solidFill>
                <a:srgbClr val="5F5F5F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658813" y="785794"/>
          <a:ext cx="7912100" cy="6729413"/>
        </p:xfrm>
        <a:graphic>
          <a:graphicData uri="http://schemas.openxmlformats.org/presentationml/2006/ole">
            <p:oleObj spid="_x0000_s647170" name="Document" r:id="rId5" imgW="8956252" imgH="7640418" progId="Word.Document.8">
              <p:embed/>
            </p:oleObj>
          </a:graphicData>
        </a:graphic>
      </p:graphicFrame>
      <p:graphicFrame>
        <p:nvGraphicFramePr>
          <p:cNvPr id="29708" name="Object 12"/>
          <p:cNvGraphicFramePr>
            <a:graphicFrameLocks noChangeAspect="1"/>
          </p:cNvGraphicFramePr>
          <p:nvPr/>
        </p:nvGraphicFramePr>
        <p:xfrm>
          <a:off x="500034" y="3357562"/>
          <a:ext cx="6851650" cy="865188"/>
        </p:xfrm>
        <a:graphic>
          <a:graphicData uri="http://schemas.openxmlformats.org/presentationml/2006/ole">
            <p:oleObj spid="_x0000_s647171" name="Document" r:id="rId6" imgW="7541733" imgH="961943" progId="Word.Document.8">
              <p:embed/>
            </p:oleObj>
          </a:graphicData>
        </a:graphic>
      </p:graphicFrame>
      <p:graphicFrame>
        <p:nvGraphicFramePr>
          <p:cNvPr id="29712" name="Object 16"/>
          <p:cNvGraphicFramePr>
            <a:graphicFrameLocks noChangeAspect="1"/>
          </p:cNvGraphicFramePr>
          <p:nvPr/>
        </p:nvGraphicFramePr>
        <p:xfrm>
          <a:off x="995389" y="4714884"/>
          <a:ext cx="7362825" cy="1890713"/>
        </p:xfrm>
        <a:graphic>
          <a:graphicData uri="http://schemas.openxmlformats.org/presentationml/2006/ole">
            <p:oleObj spid="_x0000_s647172" name="Document" r:id="rId7" imgW="8374744" imgH="213953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38" name="Object 2"/>
          <p:cNvGraphicFramePr>
            <a:graphicFrameLocks noChangeAspect="1"/>
          </p:cNvGraphicFramePr>
          <p:nvPr/>
        </p:nvGraphicFramePr>
        <p:xfrm>
          <a:off x="1000100" y="1428736"/>
          <a:ext cx="7400925" cy="5327650"/>
        </p:xfrm>
        <a:graphic>
          <a:graphicData uri="http://schemas.openxmlformats.org/presentationml/2006/ole">
            <p:oleObj spid="_x0000_s14338" name="Document" r:id="rId3" imgW="7915417" imgH="5713958" progId="Word.Document.8">
              <p:embed/>
            </p:oleObj>
          </a:graphicData>
        </a:graphic>
      </p:graphicFrame>
      <p:sp>
        <p:nvSpPr>
          <p:cNvPr id="14339" name="标题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4352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367" name="Rectangle 31"/>
          <p:cNvSpPr>
            <a:spLocks noChangeArrowheads="1"/>
          </p:cNvSpPr>
          <p:nvPr/>
        </p:nvSpPr>
        <p:spPr bwMode="auto">
          <a:xfrm>
            <a:off x="3557588" y="881063"/>
            <a:ext cx="2943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endParaRPr lang="zh-CN" altLang="en-US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itchFamily="2" charset="-122"/>
              <a:ea typeface="黑体" pitchFamily="49" charset="-122"/>
            </a:endParaRPr>
          </a:p>
        </p:txBody>
      </p:sp>
      <p:grpSp>
        <p:nvGrpSpPr>
          <p:cNvPr id="14368" name="Group 3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4369" name="Picture 3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37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14374" name="Rectangle 38"/>
          <p:cNvSpPr>
            <a:spLocks noChangeArrowheads="1"/>
          </p:cNvSpPr>
          <p:nvPr/>
        </p:nvSpPr>
        <p:spPr bwMode="auto">
          <a:xfrm>
            <a:off x="5291138" y="1714488"/>
            <a:ext cx="793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元素</a:t>
            </a:r>
          </a:p>
        </p:txBody>
      </p:sp>
      <p:sp>
        <p:nvSpPr>
          <p:cNvPr id="14376" name="Rectangle 40"/>
          <p:cNvSpPr>
            <a:spLocks noChangeArrowheads="1"/>
          </p:cNvSpPr>
          <p:nvPr/>
        </p:nvSpPr>
        <p:spPr bwMode="auto">
          <a:xfrm>
            <a:off x="2285984" y="2071678"/>
            <a:ext cx="793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集合</a:t>
            </a:r>
          </a:p>
        </p:txBody>
      </p:sp>
      <p:sp>
        <p:nvSpPr>
          <p:cNvPr id="14382" name="Rectangle 46"/>
          <p:cNvSpPr>
            <a:spLocks noChangeArrowheads="1"/>
          </p:cNvSpPr>
          <p:nvPr/>
        </p:nvSpPr>
        <p:spPr bwMode="auto">
          <a:xfrm>
            <a:off x="928662" y="2471734"/>
            <a:ext cx="1098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互异性</a:t>
            </a:r>
          </a:p>
        </p:txBody>
      </p:sp>
      <p:sp>
        <p:nvSpPr>
          <p:cNvPr id="14384" name="Rectangle 48"/>
          <p:cNvSpPr>
            <a:spLocks noChangeArrowheads="1"/>
          </p:cNvSpPr>
          <p:nvPr/>
        </p:nvSpPr>
        <p:spPr bwMode="auto">
          <a:xfrm>
            <a:off x="6215074" y="2857496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990033"/>
                </a:solidFill>
                <a:cs typeface="Times New Roman" pitchFamily="18" charset="0"/>
              </a:rPr>
              <a:t>∈</a:t>
            </a:r>
            <a:endParaRPr lang="zh-CN" altLang="en-US" sz="2400" dirty="0">
              <a:solidFill>
                <a:srgbClr val="990033"/>
              </a:solidFill>
              <a:cs typeface="Times New Roman" pitchFamily="18" charset="0"/>
            </a:endParaRPr>
          </a:p>
        </p:txBody>
      </p:sp>
      <p:sp>
        <p:nvSpPr>
          <p:cNvPr id="14386" name="Rectangle 50"/>
          <p:cNvSpPr>
            <a:spLocks noChangeArrowheads="1"/>
          </p:cNvSpPr>
          <p:nvPr/>
        </p:nvSpPr>
        <p:spPr bwMode="auto">
          <a:xfrm>
            <a:off x="1857356" y="3214686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990033"/>
                </a:solidFill>
                <a:ea typeface="MS Mincho" pitchFamily="49" charset="-128"/>
              </a:rPr>
              <a:t>∉</a:t>
            </a:r>
          </a:p>
        </p:txBody>
      </p:sp>
      <p:sp>
        <p:nvSpPr>
          <p:cNvPr id="14390" name="Rectangle 54"/>
          <p:cNvSpPr>
            <a:spLocks noChangeArrowheads="1"/>
          </p:cNvSpPr>
          <p:nvPr/>
        </p:nvSpPr>
        <p:spPr bwMode="auto">
          <a:xfrm>
            <a:off x="5330838" y="3538839"/>
            <a:ext cx="10985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描述法</a:t>
            </a:r>
          </a:p>
        </p:txBody>
      </p:sp>
      <p:sp>
        <p:nvSpPr>
          <p:cNvPr id="14392" name="Rectangle 56"/>
          <p:cNvSpPr>
            <a:spLocks noChangeArrowheads="1"/>
          </p:cNvSpPr>
          <p:nvPr/>
        </p:nvSpPr>
        <p:spPr bwMode="auto">
          <a:xfrm>
            <a:off x="6715140" y="3571876"/>
            <a:ext cx="1098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buFontTx/>
              <a:buNone/>
            </a:pPr>
            <a:r>
              <a:rPr lang="zh-CN" altLang="en-US" sz="2400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图示法</a:t>
            </a:r>
          </a:p>
        </p:txBody>
      </p:sp>
      <p:sp>
        <p:nvSpPr>
          <p:cNvPr id="14394" name="Rectangle 58"/>
          <p:cNvSpPr>
            <a:spLocks noChangeArrowheads="1"/>
          </p:cNvSpPr>
          <p:nvPr/>
        </p:nvSpPr>
        <p:spPr bwMode="auto">
          <a:xfrm>
            <a:off x="5429256" y="3929066"/>
            <a:ext cx="4048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endParaRPr lang="zh-CN" altLang="en-US" sz="2400" b="1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396" name="Rectangle 60"/>
          <p:cNvSpPr>
            <a:spLocks noChangeArrowheads="1"/>
          </p:cNvSpPr>
          <p:nvPr/>
        </p:nvSpPr>
        <p:spPr bwMode="auto">
          <a:xfrm>
            <a:off x="7337453" y="3929066"/>
            <a:ext cx="12350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400" baseline="30000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*</a:t>
            </a:r>
            <a:r>
              <a:rPr lang="zh-CN" altLang="en-US" sz="2400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或</a:t>
            </a:r>
            <a:r>
              <a:rPr lang="en-US" altLang="zh-CN" sz="2400" b="1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zh-CN" altLang="en-US" sz="2400" baseline="-30000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＋</a:t>
            </a:r>
          </a:p>
        </p:txBody>
      </p:sp>
      <p:sp>
        <p:nvSpPr>
          <p:cNvPr id="14398" name="Rectangle 62"/>
          <p:cNvSpPr>
            <a:spLocks noChangeArrowheads="1"/>
          </p:cNvSpPr>
          <p:nvPr/>
        </p:nvSpPr>
        <p:spPr bwMode="auto">
          <a:xfrm>
            <a:off x="2071670" y="4286256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endParaRPr lang="zh-CN" altLang="en-US" sz="2400" b="1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400" name="Rectangle 64"/>
          <p:cNvSpPr>
            <a:spLocks noChangeArrowheads="1"/>
          </p:cNvSpPr>
          <p:nvPr/>
        </p:nvSpPr>
        <p:spPr bwMode="auto">
          <a:xfrm>
            <a:off x="4500562" y="4286256"/>
            <a:ext cx="4206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endParaRPr lang="zh-CN" altLang="en-US" sz="2400" b="1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402" name="Rectangle 66"/>
          <p:cNvSpPr>
            <a:spLocks noChangeArrowheads="1"/>
          </p:cNvSpPr>
          <p:nvPr/>
        </p:nvSpPr>
        <p:spPr bwMode="auto">
          <a:xfrm>
            <a:off x="6524641" y="4329122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endParaRPr lang="zh-CN" altLang="en-US" sz="2400" b="1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Rectangle 66"/>
          <p:cNvSpPr>
            <a:spLocks noChangeArrowheads="1"/>
          </p:cNvSpPr>
          <p:nvPr/>
        </p:nvSpPr>
        <p:spPr bwMode="auto">
          <a:xfrm>
            <a:off x="1214414" y="4686312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endParaRPr lang="zh-CN" altLang="en-US" sz="2400" b="1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4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4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4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4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4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animBg="1" autoUpdateAnimBg="0"/>
      <p:bldP spid="14367" grpId="0"/>
      <p:bldP spid="14374" grpId="0"/>
      <p:bldP spid="14376" grpId="0"/>
      <p:bldP spid="14382" grpId="0"/>
      <p:bldP spid="14384" grpId="0"/>
      <p:bldP spid="14386" grpId="0"/>
      <p:bldP spid="14390" grpId="0"/>
      <p:bldP spid="14392" grpId="0"/>
      <p:bldP spid="14394" grpId="0"/>
      <p:bldP spid="14396" grpId="0"/>
      <p:bldP spid="14398" grpId="0"/>
      <p:bldP spid="14400" grpId="0"/>
      <p:bldP spid="14402" grpId="0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919" name="Object 455"/>
          <p:cNvGraphicFramePr>
            <a:graphicFrameLocks noChangeAspect="1"/>
          </p:cNvGraphicFramePr>
          <p:nvPr/>
        </p:nvGraphicFramePr>
        <p:xfrm>
          <a:off x="835051" y="1009673"/>
          <a:ext cx="7523163" cy="5705475"/>
        </p:xfrm>
        <a:graphic>
          <a:graphicData uri="http://schemas.openxmlformats.org/presentationml/2006/ole">
            <p:oleObj spid="_x0000_s354306" name="Document" r:id="rId3" imgW="8162167" imgH="6202872" progId="Word.Document.8">
              <p:embed/>
            </p:oleObj>
          </a:graphicData>
        </a:graphic>
      </p:graphicFrame>
      <p:sp>
        <p:nvSpPr>
          <p:cNvPr id="354307" name="Rectangle 2"/>
          <p:cNvSpPr>
            <a:spLocks noChangeArrowheads="1"/>
          </p:cNvSpPr>
          <p:nvPr/>
        </p:nvSpPr>
        <p:spPr bwMode="auto">
          <a:xfrm>
            <a:off x="790575" y="793750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r>
              <a:rPr lang="zh-CN" altLang="en-US" sz="2400" b="1">
                <a:latin typeface="宋体" pitchFamily="2" charset="-122"/>
              </a:rPr>
              <a:t>　　</a:t>
            </a:r>
            <a:endParaRPr lang="zh-CN" altLang="en-US" sz="2400" b="1">
              <a:latin typeface="黑体" pitchFamily="49" charset="-122"/>
            </a:endParaRPr>
          </a:p>
        </p:txBody>
      </p:sp>
      <p:sp>
        <p:nvSpPr>
          <p:cNvPr id="354312" name="Rectangle 20"/>
          <p:cNvSpPr>
            <a:spLocks noChangeArrowheads="1"/>
          </p:cNvSpPr>
          <p:nvPr/>
        </p:nvSpPr>
        <p:spPr bwMode="auto">
          <a:xfrm>
            <a:off x="0" y="19796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buFontTx/>
              <a:buNone/>
            </a:pPr>
            <a:endParaRPr lang="zh-CN" altLang="en-US"/>
          </a:p>
        </p:txBody>
      </p:sp>
      <p:sp>
        <p:nvSpPr>
          <p:cNvPr id="354313" name="Rectangle 184"/>
          <p:cNvSpPr>
            <a:spLocks noChangeArrowheads="1"/>
          </p:cNvSpPr>
          <p:nvPr/>
        </p:nvSpPr>
        <p:spPr bwMode="auto">
          <a:xfrm>
            <a:off x="0" y="22113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buFontTx/>
              <a:buNone/>
            </a:pPr>
            <a:endParaRPr lang="zh-CN" altLang="en-US"/>
          </a:p>
        </p:txBody>
      </p:sp>
      <p:sp>
        <p:nvSpPr>
          <p:cNvPr id="35432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54325" name="Group 2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54326" name="Picture 2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54327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354328" name="动作按钮: 自定义 8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54332" name="Rectangle 28"/>
          <p:cNvSpPr>
            <a:spLocks noChangeArrowheads="1"/>
          </p:cNvSpPr>
          <p:nvPr/>
        </p:nvSpPr>
        <p:spPr bwMode="auto">
          <a:xfrm>
            <a:off x="3277079" y="2000240"/>
            <a:ext cx="172354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任意一个元素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4334" name="Rectangle 30"/>
          <p:cNvSpPr>
            <a:spLocks noChangeArrowheads="1"/>
          </p:cNvSpPr>
          <p:nvPr/>
        </p:nvSpPr>
        <p:spPr bwMode="auto">
          <a:xfrm>
            <a:off x="6572264" y="2357430"/>
            <a:ext cx="749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000" i="1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000" dirty="0">
                <a:solidFill>
                  <a:srgbClr val="990033"/>
                </a:solidFill>
                <a:ea typeface="Batang" pitchFamily="18" charset="-127"/>
              </a:rPr>
              <a:t>⊇</a:t>
            </a:r>
            <a:r>
              <a:rPr lang="en-US" altLang="zh-CN" sz="2000" i="1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endParaRPr lang="zh-CN" altLang="en-US" sz="2000" i="1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4336" name="Rectangle 32"/>
          <p:cNvSpPr>
            <a:spLocks noChangeArrowheads="1"/>
          </p:cNvSpPr>
          <p:nvPr/>
        </p:nvSpPr>
        <p:spPr bwMode="auto">
          <a:xfrm>
            <a:off x="4143372" y="3286124"/>
            <a:ext cx="692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至少</a:t>
            </a:r>
          </a:p>
        </p:txBody>
      </p:sp>
      <p:sp>
        <p:nvSpPr>
          <p:cNvPr id="354338" name="Rectangle 34"/>
          <p:cNvSpPr>
            <a:spLocks noChangeArrowheads="1"/>
          </p:cNvSpPr>
          <p:nvPr/>
        </p:nvSpPr>
        <p:spPr bwMode="auto">
          <a:xfrm>
            <a:off x="6500826" y="4429132"/>
            <a:ext cx="749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000" i="1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en-US" sz="2000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＝</a:t>
            </a:r>
            <a:r>
              <a:rPr lang="en-US" altLang="zh-CN" sz="2000" i="1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endParaRPr lang="zh-CN" altLang="en-US" sz="2000" i="1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4340" name="Rectangle 36"/>
          <p:cNvSpPr>
            <a:spLocks noChangeArrowheads="1"/>
          </p:cNvSpPr>
          <p:nvPr/>
        </p:nvSpPr>
        <p:spPr bwMode="auto">
          <a:xfrm>
            <a:off x="2643174" y="5143512"/>
            <a:ext cx="692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不含</a:t>
            </a:r>
          </a:p>
        </p:txBody>
      </p:sp>
      <p:sp>
        <p:nvSpPr>
          <p:cNvPr id="354342" name="Rectangle 38"/>
          <p:cNvSpPr>
            <a:spLocks noChangeArrowheads="1"/>
          </p:cNvSpPr>
          <p:nvPr/>
        </p:nvSpPr>
        <p:spPr bwMode="auto">
          <a:xfrm>
            <a:off x="2857488" y="4572008"/>
            <a:ext cx="692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相同</a:t>
            </a:r>
          </a:p>
        </p:txBody>
      </p:sp>
      <p:pic>
        <p:nvPicPr>
          <p:cNvPr id="354343" name="Picture 3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53242" y="3214686"/>
            <a:ext cx="319088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2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4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4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4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4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4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4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4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4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4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4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5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5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5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332" grpId="0"/>
      <p:bldP spid="354334" grpId="0"/>
      <p:bldP spid="354336" grpId="0"/>
      <p:bldP spid="354338" grpId="0"/>
      <p:bldP spid="354340" grpId="0"/>
      <p:bldP spid="35434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ChangeArrowheads="1"/>
          </p:cNvSpPr>
          <p:nvPr/>
        </p:nvSpPr>
        <p:spPr bwMode="auto">
          <a:xfrm>
            <a:off x="755650" y="908050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sz="2400" b="1">
                <a:latin typeface="宋体" pitchFamily="2" charset="-122"/>
              </a:rPr>
              <a:t>　　 </a:t>
            </a:r>
          </a:p>
        </p:txBody>
      </p:sp>
      <p:sp>
        <p:nvSpPr>
          <p:cNvPr id="16392" name="Rectangle 8"/>
          <p:cNvSpPr>
            <a:spLocks noChangeArrowheads="1"/>
          </p:cNvSpPr>
          <p:nvPr/>
        </p:nvSpPr>
        <p:spPr bwMode="auto">
          <a:xfrm>
            <a:off x="809625" y="2398713"/>
            <a:ext cx="1760538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6393" name="Rectangle 9"/>
          <p:cNvSpPr>
            <a:spLocks noChangeArrowheads="1"/>
          </p:cNvSpPr>
          <p:nvPr/>
        </p:nvSpPr>
        <p:spPr bwMode="auto">
          <a:xfrm>
            <a:off x="809625" y="2398713"/>
            <a:ext cx="1760538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6394" name="Rectangle 10"/>
          <p:cNvSpPr>
            <a:spLocks noChangeArrowheads="1"/>
          </p:cNvSpPr>
          <p:nvPr/>
        </p:nvSpPr>
        <p:spPr bwMode="auto">
          <a:xfrm>
            <a:off x="809625" y="2398713"/>
            <a:ext cx="1760538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6396" name="Rectangle 12"/>
          <p:cNvSpPr>
            <a:spLocks noChangeArrowheads="1"/>
          </p:cNvSpPr>
          <p:nvPr/>
        </p:nvSpPr>
        <p:spPr bwMode="auto">
          <a:xfrm>
            <a:off x="-107950" y="2312988"/>
            <a:ext cx="1366838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6397" name="Rectangle 13"/>
          <p:cNvSpPr>
            <a:spLocks noChangeArrowheads="1"/>
          </p:cNvSpPr>
          <p:nvPr/>
        </p:nvSpPr>
        <p:spPr bwMode="auto">
          <a:xfrm>
            <a:off x="-107950" y="2312988"/>
            <a:ext cx="1366838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6398" name="Rectangle 14"/>
          <p:cNvSpPr>
            <a:spLocks noChangeArrowheads="1"/>
          </p:cNvSpPr>
          <p:nvPr/>
        </p:nvSpPr>
        <p:spPr bwMode="auto">
          <a:xfrm>
            <a:off x="-107950" y="2312988"/>
            <a:ext cx="1366838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6399" name="动作按钮: 自定义 8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641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16414" name="Group 30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6415" name="Picture 3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416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16458" name="Rectangle 74"/>
          <p:cNvSpPr>
            <a:spLocks noChangeArrowheads="1"/>
          </p:cNvSpPr>
          <p:nvPr/>
        </p:nvSpPr>
        <p:spPr bwMode="auto">
          <a:xfrm>
            <a:off x="917575" y="2495550"/>
            <a:ext cx="14097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6459" name="Rectangle 75"/>
          <p:cNvSpPr>
            <a:spLocks noChangeArrowheads="1"/>
          </p:cNvSpPr>
          <p:nvPr/>
        </p:nvSpPr>
        <p:spPr bwMode="auto">
          <a:xfrm>
            <a:off x="917575" y="2495550"/>
            <a:ext cx="14097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6460" name="Rectangle 76"/>
          <p:cNvSpPr>
            <a:spLocks noChangeArrowheads="1"/>
          </p:cNvSpPr>
          <p:nvPr/>
        </p:nvSpPr>
        <p:spPr bwMode="auto">
          <a:xfrm>
            <a:off x="917575" y="2495550"/>
            <a:ext cx="14097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6464" name="Rectangle 80"/>
          <p:cNvSpPr>
            <a:spLocks noChangeArrowheads="1"/>
          </p:cNvSpPr>
          <p:nvPr/>
        </p:nvSpPr>
        <p:spPr bwMode="auto">
          <a:xfrm>
            <a:off x="0" y="2409825"/>
            <a:ext cx="109378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6465" name="Rectangle 81"/>
          <p:cNvSpPr>
            <a:spLocks noChangeArrowheads="1"/>
          </p:cNvSpPr>
          <p:nvPr/>
        </p:nvSpPr>
        <p:spPr bwMode="auto">
          <a:xfrm>
            <a:off x="0" y="2409825"/>
            <a:ext cx="109378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6466" name="Rectangle 82"/>
          <p:cNvSpPr>
            <a:spLocks noChangeArrowheads="1"/>
          </p:cNvSpPr>
          <p:nvPr/>
        </p:nvSpPr>
        <p:spPr bwMode="auto">
          <a:xfrm>
            <a:off x="0" y="2409825"/>
            <a:ext cx="109378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35" name="对象 34"/>
          <p:cNvGraphicFramePr>
            <a:graphicFrameLocks noChangeAspect="1"/>
          </p:cNvGraphicFramePr>
          <p:nvPr/>
        </p:nvGraphicFramePr>
        <p:xfrm>
          <a:off x="1144613" y="1000108"/>
          <a:ext cx="7070725" cy="4997450"/>
        </p:xfrm>
        <a:graphic>
          <a:graphicData uri="http://schemas.openxmlformats.org/presentationml/2006/ole">
            <p:oleObj spid="_x0000_s16418" name="文档" r:id="rId5" imgW="7267249" imgH="5151959" progId="Word.Document.12">
              <p:embed/>
            </p:oleObj>
          </a:graphicData>
        </a:graphic>
      </p:graphicFrame>
      <p:sp>
        <p:nvSpPr>
          <p:cNvPr id="36" name="标题 1"/>
          <p:cNvSpPr>
            <a:spLocks/>
          </p:cNvSpPr>
          <p:nvPr/>
        </p:nvSpPr>
        <p:spPr bwMode="auto">
          <a:xfrm>
            <a:off x="6056336" y="2428868"/>
            <a:ext cx="1873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pt-BR" altLang="zh-CN" dirty="0">
                <a:solidFill>
                  <a:srgbClr val="990033"/>
                </a:solidFill>
                <a:latin typeface="Times New Roman" pitchFamily="18" charset="0"/>
              </a:rPr>
              <a:t>　</a:t>
            </a:r>
            <a:r>
              <a:rPr lang="zh-CN" altLang="pt-BR" dirty="0">
                <a:solidFill>
                  <a:srgbClr val="990033"/>
                </a:solidFill>
                <a:latin typeface="Times New Roman" pitchFamily="18" charset="0"/>
              </a:rPr>
              <a:t>　</a:t>
            </a:r>
            <a:r>
              <a:rPr lang="zh-CN" altLang="pt-BR" i="1" dirty="0">
                <a:solidFill>
                  <a:srgbClr val="990033"/>
                </a:solidFill>
                <a:latin typeface="Times New Roman" pitchFamily="18" charset="0"/>
              </a:rPr>
              <a:t>　</a:t>
            </a:r>
            <a:r>
              <a:rPr lang="en-US" altLang="en-US" i="1" dirty="0">
                <a:solidFill>
                  <a:srgbClr val="990033"/>
                </a:solidFill>
                <a:latin typeface="Times New Roman" pitchFamily="18" charset="0"/>
              </a:rPr>
              <a:t>A</a:t>
            </a:r>
            <a:r>
              <a:rPr lang="en-US" altLang="en-US" dirty="0">
                <a:solidFill>
                  <a:srgbClr val="990033"/>
                </a:solidFill>
                <a:latin typeface="Times New Roman" pitchFamily="18" charset="0"/>
              </a:rPr>
              <a:t>∩</a:t>
            </a:r>
            <a:r>
              <a:rPr lang="en-US" altLang="en-US" i="1" dirty="0">
                <a:solidFill>
                  <a:srgbClr val="990033"/>
                </a:solidFill>
                <a:latin typeface="Times New Roman" pitchFamily="18" charset="0"/>
              </a:rPr>
              <a:t>B</a:t>
            </a:r>
            <a:endParaRPr lang="zh-CN" altLang="en-US" i="1" dirty="0">
              <a:solidFill>
                <a:srgbClr val="990033"/>
              </a:solidFill>
              <a:latin typeface="Times New Roman" pitchFamily="18" charset="0"/>
            </a:endParaRPr>
          </a:p>
        </p:txBody>
      </p:sp>
      <p:sp>
        <p:nvSpPr>
          <p:cNvPr id="37" name="标题 1"/>
          <p:cNvSpPr>
            <a:spLocks/>
          </p:cNvSpPr>
          <p:nvPr/>
        </p:nvSpPr>
        <p:spPr bwMode="auto">
          <a:xfrm>
            <a:off x="6072198" y="3667130"/>
            <a:ext cx="1873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pt-BR" altLang="zh-CN" dirty="0">
                <a:solidFill>
                  <a:srgbClr val="990033"/>
                </a:solidFill>
                <a:latin typeface="Times New Roman" pitchFamily="18" charset="0"/>
              </a:rPr>
              <a:t>　</a:t>
            </a:r>
            <a:r>
              <a:rPr lang="zh-CN" altLang="pt-BR" dirty="0">
                <a:solidFill>
                  <a:srgbClr val="990033"/>
                </a:solidFill>
                <a:latin typeface="Times New Roman" pitchFamily="18" charset="0"/>
              </a:rPr>
              <a:t>　　</a:t>
            </a:r>
            <a:r>
              <a:rPr lang="pt-BR" altLang="en-US" i="1" dirty="0">
                <a:solidFill>
                  <a:srgbClr val="990033"/>
                </a:solidFill>
                <a:latin typeface="Times New Roman" pitchFamily="18" charset="0"/>
              </a:rPr>
              <a:t>A</a:t>
            </a:r>
            <a:r>
              <a:rPr lang="pt-BR" altLang="en-US" dirty="0">
                <a:solidFill>
                  <a:srgbClr val="990033"/>
                </a:solidFill>
                <a:latin typeface="Times New Roman" pitchFamily="18" charset="0"/>
              </a:rPr>
              <a:t>∪</a:t>
            </a:r>
            <a:r>
              <a:rPr lang="pt-BR" altLang="en-US" i="1" dirty="0">
                <a:solidFill>
                  <a:srgbClr val="990033"/>
                </a:solidFill>
                <a:latin typeface="Times New Roman" pitchFamily="18" charset="0"/>
              </a:rPr>
              <a:t>B</a:t>
            </a:r>
            <a:endParaRPr lang="zh-CN" altLang="en-US" i="1" dirty="0">
              <a:solidFill>
                <a:srgbClr val="990033"/>
              </a:solidFill>
              <a:latin typeface="Times New Roman" pitchFamily="18" charset="0"/>
            </a:endParaRPr>
          </a:p>
        </p:txBody>
      </p:sp>
      <p:sp>
        <p:nvSpPr>
          <p:cNvPr id="38" name="标题 1"/>
          <p:cNvSpPr>
            <a:spLocks/>
          </p:cNvSpPr>
          <p:nvPr/>
        </p:nvSpPr>
        <p:spPr bwMode="auto">
          <a:xfrm>
            <a:off x="6127774" y="4929198"/>
            <a:ext cx="1873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dirty="0">
                <a:solidFill>
                  <a:srgbClr val="990033"/>
                </a:solidFill>
                <a:latin typeface="Times New Roman" pitchFamily="18" charset="0"/>
                <a:ea typeface="MS Gothic" pitchFamily="49" charset="-128"/>
              </a:rPr>
              <a:t>　　</a:t>
            </a:r>
            <a:r>
              <a:rPr lang="zh-CN" altLang="en-US" dirty="0" smtClean="0">
                <a:solidFill>
                  <a:srgbClr val="990033"/>
                </a:solidFill>
                <a:latin typeface="Times New Roman" pitchFamily="18" charset="0"/>
                <a:ea typeface="MS Gothic" pitchFamily="49" charset="-128"/>
              </a:rPr>
              <a:t>　∁</a:t>
            </a:r>
            <a:r>
              <a:rPr lang="en-US" altLang="zh-CN" i="1" baseline="-30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i="1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zh-CN" altLang="en-US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" name="标题 1"/>
          <p:cNvSpPr>
            <a:spLocks/>
          </p:cNvSpPr>
          <p:nvPr/>
        </p:nvSpPr>
        <p:spPr bwMode="auto">
          <a:xfrm>
            <a:off x="1857356" y="4857760"/>
            <a:ext cx="1873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pt-BR" altLang="zh-CN" dirty="0">
                <a:solidFill>
                  <a:srgbClr val="990033"/>
                </a:solidFill>
                <a:latin typeface="Times New Roman" pitchFamily="18" charset="0"/>
              </a:rPr>
              <a:t>　</a:t>
            </a:r>
            <a:r>
              <a:rPr lang="zh-CN" altLang="pt-BR" dirty="0">
                <a:solidFill>
                  <a:srgbClr val="990033"/>
                </a:solidFill>
                <a:latin typeface="Times New Roman" pitchFamily="18" charset="0"/>
              </a:rPr>
              <a:t>　</a:t>
            </a:r>
            <a:r>
              <a:rPr lang="zh-CN" altLang="pt-BR" i="1" dirty="0">
                <a:solidFill>
                  <a:srgbClr val="990033"/>
                </a:solidFill>
                <a:latin typeface="Times New Roman" pitchFamily="18" charset="0"/>
              </a:rPr>
              <a:t>　</a:t>
            </a:r>
            <a:r>
              <a:rPr lang="zh-CN" altLang="en-US" i="1" dirty="0" smtClean="0">
                <a:solidFill>
                  <a:srgbClr val="990033"/>
                </a:solidFill>
                <a:latin typeface="Times New Roman" pitchFamily="18" charset="0"/>
              </a:rPr>
              <a:t>不</a:t>
            </a:r>
            <a:endParaRPr lang="zh-CN" altLang="en-US" i="1" dirty="0">
              <a:solidFill>
                <a:srgbClr val="990033"/>
              </a:solidFill>
              <a:latin typeface="Times New Roman" pitchFamily="18" charset="0"/>
            </a:endParaRPr>
          </a:p>
        </p:txBody>
      </p:sp>
      <p:sp>
        <p:nvSpPr>
          <p:cNvPr id="40" name="标题 1"/>
          <p:cNvSpPr>
            <a:spLocks/>
          </p:cNvSpPr>
          <p:nvPr/>
        </p:nvSpPr>
        <p:spPr bwMode="auto">
          <a:xfrm>
            <a:off x="2714612" y="3429000"/>
            <a:ext cx="1873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pt-BR" altLang="zh-CN" dirty="0">
                <a:solidFill>
                  <a:srgbClr val="990033"/>
                </a:solidFill>
                <a:latin typeface="Times New Roman" pitchFamily="18" charset="0"/>
              </a:rPr>
              <a:t>　</a:t>
            </a:r>
            <a:r>
              <a:rPr lang="zh-CN" altLang="pt-BR" dirty="0">
                <a:solidFill>
                  <a:srgbClr val="990033"/>
                </a:solidFill>
                <a:latin typeface="Times New Roman" pitchFamily="18" charset="0"/>
              </a:rPr>
              <a:t>　</a:t>
            </a:r>
            <a:r>
              <a:rPr lang="zh-CN" altLang="en-US" dirty="0" smtClean="0">
                <a:solidFill>
                  <a:srgbClr val="990033"/>
                </a:solidFill>
                <a:latin typeface="Times New Roman" pitchFamily="18" charset="0"/>
              </a:rPr>
              <a:t>或</a:t>
            </a:r>
            <a:endParaRPr lang="zh-CN" altLang="en-US" i="1" dirty="0">
              <a:solidFill>
                <a:srgbClr val="990033"/>
              </a:solidFill>
              <a:latin typeface="Times New Roman" pitchFamily="18" charset="0"/>
            </a:endParaRPr>
          </a:p>
        </p:txBody>
      </p:sp>
      <p:sp>
        <p:nvSpPr>
          <p:cNvPr id="41" name="标题 1"/>
          <p:cNvSpPr>
            <a:spLocks/>
          </p:cNvSpPr>
          <p:nvPr/>
        </p:nvSpPr>
        <p:spPr bwMode="auto">
          <a:xfrm>
            <a:off x="2500298" y="2166932"/>
            <a:ext cx="1873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pt-BR" altLang="zh-CN" dirty="0">
                <a:solidFill>
                  <a:srgbClr val="990033"/>
                </a:solidFill>
                <a:latin typeface="Times New Roman" pitchFamily="18" charset="0"/>
              </a:rPr>
              <a:t>　</a:t>
            </a:r>
            <a:r>
              <a:rPr lang="zh-CN" altLang="pt-BR" dirty="0">
                <a:solidFill>
                  <a:srgbClr val="990033"/>
                </a:solidFill>
                <a:latin typeface="Times New Roman" pitchFamily="18" charset="0"/>
              </a:rPr>
              <a:t>　</a:t>
            </a:r>
            <a:r>
              <a:rPr lang="zh-CN" altLang="pt-BR" i="1" dirty="0">
                <a:solidFill>
                  <a:srgbClr val="990033"/>
                </a:solidFill>
                <a:latin typeface="Times New Roman" pitchFamily="18" charset="0"/>
              </a:rPr>
              <a:t>　</a:t>
            </a:r>
            <a:r>
              <a:rPr lang="zh-CN" altLang="en-US" i="1" dirty="0" smtClean="0">
                <a:solidFill>
                  <a:srgbClr val="990033"/>
                </a:solidFill>
                <a:latin typeface="Times New Roman" pitchFamily="18" charset="0"/>
              </a:rPr>
              <a:t>且</a:t>
            </a:r>
            <a:endParaRPr lang="zh-CN" altLang="en-US" i="1" dirty="0">
              <a:solidFill>
                <a:srgbClr val="990033"/>
              </a:solidFill>
              <a:latin typeface="Times New Roman" pitchFamily="18" charset="0"/>
            </a:endParaRPr>
          </a:p>
        </p:txBody>
      </p:sp>
      <p:sp>
        <p:nvSpPr>
          <p:cNvPr id="42" name="标题 1"/>
          <p:cNvSpPr>
            <a:spLocks/>
          </p:cNvSpPr>
          <p:nvPr/>
        </p:nvSpPr>
        <p:spPr bwMode="auto">
          <a:xfrm>
            <a:off x="3341692" y="2595560"/>
            <a:ext cx="1873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pt-BR" altLang="zh-CN" dirty="0">
                <a:solidFill>
                  <a:srgbClr val="990033"/>
                </a:solidFill>
                <a:latin typeface="Times New Roman" pitchFamily="18" charset="0"/>
              </a:rPr>
              <a:t>　</a:t>
            </a:r>
            <a:r>
              <a:rPr lang="zh-CN" altLang="pt-BR" dirty="0">
                <a:solidFill>
                  <a:srgbClr val="990033"/>
                </a:solidFill>
                <a:latin typeface="Times New Roman" pitchFamily="18" charset="0"/>
              </a:rPr>
              <a:t>　</a:t>
            </a:r>
            <a:r>
              <a:rPr lang="zh-CN" altLang="pt-BR" i="1" dirty="0">
                <a:solidFill>
                  <a:srgbClr val="990033"/>
                </a:solidFill>
                <a:latin typeface="Times New Roman" pitchFamily="18" charset="0"/>
              </a:rPr>
              <a:t>　</a:t>
            </a:r>
            <a:r>
              <a:rPr lang="zh-CN" altLang="en-US" i="1" dirty="0" smtClean="0">
                <a:solidFill>
                  <a:srgbClr val="990033"/>
                </a:solidFill>
                <a:latin typeface="Times New Roman" pitchFamily="18" charset="0"/>
              </a:rPr>
              <a:t>且</a:t>
            </a:r>
            <a:endParaRPr lang="zh-CN" altLang="en-US" i="1" dirty="0">
              <a:solidFill>
                <a:srgbClr val="990033"/>
              </a:solidFill>
              <a:latin typeface="Times New Roman" pitchFamily="18" charset="0"/>
            </a:endParaRPr>
          </a:p>
        </p:txBody>
      </p:sp>
      <p:sp>
        <p:nvSpPr>
          <p:cNvPr id="43" name="标题 1"/>
          <p:cNvSpPr>
            <a:spLocks/>
          </p:cNvSpPr>
          <p:nvPr/>
        </p:nvSpPr>
        <p:spPr bwMode="auto">
          <a:xfrm>
            <a:off x="3341692" y="3857628"/>
            <a:ext cx="1873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pt-BR" altLang="zh-CN" dirty="0">
                <a:solidFill>
                  <a:srgbClr val="990033"/>
                </a:solidFill>
                <a:latin typeface="Times New Roman" pitchFamily="18" charset="0"/>
              </a:rPr>
              <a:t>　</a:t>
            </a:r>
            <a:r>
              <a:rPr lang="zh-CN" altLang="pt-BR" dirty="0">
                <a:solidFill>
                  <a:srgbClr val="990033"/>
                </a:solidFill>
                <a:latin typeface="Times New Roman" pitchFamily="18" charset="0"/>
              </a:rPr>
              <a:t>　</a:t>
            </a:r>
            <a:r>
              <a:rPr lang="zh-CN" altLang="pt-BR" i="1" dirty="0">
                <a:solidFill>
                  <a:srgbClr val="990033"/>
                </a:solidFill>
                <a:latin typeface="Times New Roman" pitchFamily="18" charset="0"/>
              </a:rPr>
              <a:t>　</a:t>
            </a:r>
            <a:r>
              <a:rPr lang="zh-CN" altLang="en-US" i="1" dirty="0" smtClean="0">
                <a:solidFill>
                  <a:srgbClr val="990033"/>
                </a:solidFill>
                <a:latin typeface="Times New Roman" pitchFamily="18" charset="0"/>
              </a:rPr>
              <a:t>或</a:t>
            </a:r>
            <a:endParaRPr lang="zh-CN" altLang="en-US" i="1" dirty="0">
              <a:solidFill>
                <a:srgbClr val="990033"/>
              </a:solidFill>
              <a:latin typeface="Times New Roman" pitchFamily="18" charset="0"/>
            </a:endParaRPr>
          </a:p>
        </p:txBody>
      </p:sp>
      <p:sp>
        <p:nvSpPr>
          <p:cNvPr id="45" name="标题 1"/>
          <p:cNvSpPr>
            <a:spLocks/>
          </p:cNvSpPr>
          <p:nvPr/>
        </p:nvSpPr>
        <p:spPr bwMode="auto">
          <a:xfrm>
            <a:off x="3857620" y="5095890"/>
            <a:ext cx="1873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zh-CN" altLang="en-US" dirty="0">
                <a:solidFill>
                  <a:srgbClr val="990033"/>
                </a:solidFill>
                <a:latin typeface="Times New Roman" pitchFamily="18" charset="0"/>
                <a:ea typeface="MS Gothic" pitchFamily="49" charset="-128"/>
              </a:rPr>
              <a:t>　　</a:t>
            </a:r>
            <a:r>
              <a:rPr lang="zh-CN" altLang="en-US" dirty="0" smtClean="0">
                <a:solidFill>
                  <a:srgbClr val="990033"/>
                </a:solidFill>
                <a:latin typeface="Times New Roman" pitchFamily="18" charset="0"/>
                <a:ea typeface="MS Gothic" pitchFamily="49" charset="-128"/>
              </a:rPr>
              <a:t> ∉</a:t>
            </a:r>
            <a:endParaRPr lang="zh-CN" altLang="en-US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5" name="Rectangle 2"/>
          <p:cNvSpPr>
            <a:spLocks noChangeArrowheads="1"/>
          </p:cNvSpPr>
          <p:nvPr/>
        </p:nvSpPr>
        <p:spPr bwMode="auto">
          <a:xfrm>
            <a:off x="790575" y="793750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r>
              <a:rPr lang="zh-CN" altLang="en-US" sz="2400" b="1">
                <a:latin typeface="宋体" pitchFamily="2" charset="-122"/>
              </a:rPr>
              <a:t>　　</a:t>
            </a:r>
            <a:endParaRPr lang="zh-CN" altLang="en-US" sz="2400" b="1">
              <a:latin typeface="黑体" pitchFamily="49" charset="-122"/>
            </a:endParaRPr>
          </a:p>
        </p:txBody>
      </p:sp>
      <p:sp>
        <p:nvSpPr>
          <p:cNvPr id="46387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463879" name="Group 7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63880" name="Picture 8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6388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463882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62919" name="Object 455"/>
          <p:cNvGraphicFramePr>
            <a:graphicFrameLocks noChangeAspect="1"/>
          </p:cNvGraphicFramePr>
          <p:nvPr/>
        </p:nvGraphicFramePr>
        <p:xfrm>
          <a:off x="1071538" y="1214422"/>
          <a:ext cx="7424738" cy="4937125"/>
        </p:xfrm>
        <a:graphic>
          <a:graphicData uri="http://schemas.openxmlformats.org/presentationml/2006/ole">
            <p:oleObj spid="_x0000_s463890" name="Document" r:id="rId5" imgW="8060014" imgH="5359693" progId="Word.Document.8">
              <p:embed/>
            </p:oleObj>
          </a:graphicData>
        </a:graphic>
      </p:graphicFrame>
      <p:sp>
        <p:nvSpPr>
          <p:cNvPr id="463894" name="Rectangle 22"/>
          <p:cNvSpPr>
            <a:spLocks noChangeArrowheads="1"/>
          </p:cNvSpPr>
          <p:nvPr/>
        </p:nvSpPr>
        <p:spPr bwMode="auto">
          <a:xfrm>
            <a:off x="4997459" y="1543040"/>
            <a:ext cx="8604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i="1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400" dirty="0">
                <a:solidFill>
                  <a:srgbClr val="990033"/>
                </a:solidFill>
                <a:ea typeface="Batang" pitchFamily="18" charset="-127"/>
              </a:rPr>
              <a:t>⊆</a:t>
            </a:r>
            <a:r>
              <a:rPr lang="en-US" altLang="zh-CN" sz="2400" i="1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endParaRPr lang="zh-CN" altLang="en-US" sz="2400" i="1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63896" name="Rectangle 24"/>
          <p:cNvSpPr>
            <a:spLocks noChangeArrowheads="1"/>
          </p:cNvSpPr>
          <p:nvPr/>
        </p:nvSpPr>
        <p:spPr bwMode="auto">
          <a:xfrm>
            <a:off x="6000760" y="1928802"/>
            <a:ext cx="8778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i="1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400" dirty="0">
                <a:solidFill>
                  <a:srgbClr val="990033"/>
                </a:solidFill>
                <a:ea typeface="Batang" pitchFamily="18" charset="-127"/>
              </a:rPr>
              <a:t>⊆</a:t>
            </a:r>
            <a:r>
              <a:rPr lang="en-US" altLang="zh-CN" sz="2400" i="1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endParaRPr lang="zh-CN" altLang="en-US" sz="2400" i="1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63898" name="Rectangle 26"/>
          <p:cNvSpPr>
            <a:spLocks noChangeArrowheads="1"/>
          </p:cNvSpPr>
          <p:nvPr/>
        </p:nvSpPr>
        <p:spPr bwMode="auto">
          <a:xfrm>
            <a:off x="3286116" y="2357430"/>
            <a:ext cx="3698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i="1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endParaRPr lang="zh-CN" altLang="en-US" sz="2400" i="1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63900" name="Rectangle 28"/>
          <p:cNvSpPr>
            <a:spLocks noChangeArrowheads="1"/>
          </p:cNvSpPr>
          <p:nvPr/>
        </p:nvSpPr>
        <p:spPr bwMode="auto">
          <a:xfrm>
            <a:off x="5357818" y="2400296"/>
            <a:ext cx="3698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i="1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endParaRPr lang="zh-CN" altLang="en-US" sz="2400" i="1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63902" name="Rectangle 30"/>
          <p:cNvSpPr>
            <a:spLocks noChangeArrowheads="1"/>
          </p:cNvSpPr>
          <p:nvPr/>
        </p:nvSpPr>
        <p:spPr bwMode="auto">
          <a:xfrm>
            <a:off x="7429520" y="242886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990033"/>
                </a:solidFill>
                <a:ea typeface="MS Mincho" pitchFamily="49" charset="-128"/>
              </a:rPr>
              <a:t>∅</a:t>
            </a:r>
          </a:p>
        </p:txBody>
      </p:sp>
      <p:sp>
        <p:nvSpPr>
          <p:cNvPr id="463904" name="Rectangle 32"/>
          <p:cNvSpPr>
            <a:spLocks noChangeArrowheads="1"/>
          </p:cNvSpPr>
          <p:nvPr/>
        </p:nvSpPr>
        <p:spPr bwMode="auto">
          <a:xfrm>
            <a:off x="2071670" y="2857496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990033"/>
                </a:solidFill>
                <a:ea typeface="MS Mincho" pitchFamily="49" charset="-128"/>
              </a:rPr>
              <a:t>∅</a:t>
            </a:r>
          </a:p>
        </p:txBody>
      </p:sp>
      <p:sp>
        <p:nvSpPr>
          <p:cNvPr id="463906" name="Rectangle 34"/>
          <p:cNvSpPr>
            <a:spLocks noChangeArrowheads="1"/>
          </p:cNvSpPr>
          <p:nvPr/>
        </p:nvSpPr>
        <p:spPr bwMode="auto">
          <a:xfrm>
            <a:off x="4143372" y="2857496"/>
            <a:ext cx="4048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i="1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endParaRPr lang="zh-CN" altLang="en-US" sz="2400" i="1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2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3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3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638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38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63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638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63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63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63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63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639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639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639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639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894" grpId="0"/>
      <p:bldP spid="463896" grpId="0"/>
      <p:bldP spid="463898" grpId="0"/>
      <p:bldP spid="463900" grpId="0"/>
      <p:bldP spid="463902" grpId="0"/>
      <p:bldP spid="463904" grpId="0"/>
      <p:bldP spid="46390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711" name="Object 15"/>
          <p:cNvGraphicFramePr>
            <a:graphicFrameLocks noChangeAspect="1"/>
          </p:cNvGraphicFramePr>
          <p:nvPr/>
        </p:nvGraphicFramePr>
        <p:xfrm>
          <a:off x="1200177" y="2444752"/>
          <a:ext cx="7229475" cy="1341438"/>
        </p:xfrm>
        <a:graphic>
          <a:graphicData uri="http://schemas.openxmlformats.org/presentationml/2006/ole">
            <p:oleObj spid="_x0000_s362502" name="Document" r:id="rId3" imgW="7951027" imgH="1489064" progId="Word.Document.8">
              <p:embed/>
            </p:oleObj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r>
              <a:rPr lang="zh-CN" altLang="en-US" sz="2400" b="1" dirty="0">
                <a:latin typeface="宋体" pitchFamily="2" charset="-122"/>
              </a:rPr>
              <a:t>　</a:t>
            </a:r>
          </a:p>
          <a:p>
            <a:pPr algn="ctr">
              <a:lnSpc>
                <a:spcPts val="3500"/>
              </a:lnSpc>
            </a:pPr>
            <a:endParaRPr lang="zh-CN" altLang="en-US" sz="2400" b="1" dirty="0">
              <a:latin typeface="宋体" pitchFamily="2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ea typeface="黑体" pitchFamily="49" charset="-122"/>
              </a:rPr>
              <a:t> </a:t>
            </a: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>
                <a:ea typeface="黑体" pitchFamily="49" charset="-122"/>
              </a:rPr>
              <a:t>链接教材</a:t>
            </a: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pitchFamily="2" charset="-122"/>
              </a:rPr>
              <a:t>　　</a:t>
            </a:r>
          </a:p>
        </p:txBody>
      </p:sp>
      <p:graphicFrame>
        <p:nvGraphicFramePr>
          <p:cNvPr id="29708" name="Object 12"/>
          <p:cNvGraphicFramePr>
            <a:graphicFrameLocks noChangeAspect="1"/>
          </p:cNvGraphicFramePr>
          <p:nvPr/>
        </p:nvGraphicFramePr>
        <p:xfrm>
          <a:off x="966788" y="3867150"/>
          <a:ext cx="6883400" cy="874713"/>
        </p:xfrm>
        <a:graphic>
          <a:graphicData uri="http://schemas.openxmlformats.org/presentationml/2006/ole">
            <p:oleObj spid="_x0000_s362500" name="文档" r:id="rId4" imgW="7536302" imgH="961651" progId="Word.Document.8">
              <p:embed/>
            </p:oleObj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9712" name="Object 16"/>
          <p:cNvGraphicFramePr>
            <a:graphicFrameLocks noChangeAspect="1"/>
          </p:cNvGraphicFramePr>
          <p:nvPr/>
        </p:nvGraphicFramePr>
        <p:xfrm>
          <a:off x="993798" y="4500570"/>
          <a:ext cx="6864350" cy="1951038"/>
        </p:xfrm>
        <a:graphic>
          <a:graphicData uri="http://schemas.openxmlformats.org/presentationml/2006/ole">
            <p:oleObj spid="_x0000_s362503" name="Document" r:id="rId6" imgW="7558961" imgH="2159070" progId="Word.Document.8">
              <p:embed/>
            </p:oleObj>
          </a:graphicData>
        </a:graphic>
      </p:graphicFrame>
      <p:sp>
        <p:nvSpPr>
          <p:cNvPr id="36250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62508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2509" name="Picture 13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251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9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9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1255" name="Object 7"/>
          <p:cNvGraphicFramePr>
            <a:graphicFrameLocks noChangeAspect="1"/>
          </p:cNvGraphicFramePr>
          <p:nvPr/>
        </p:nvGraphicFramePr>
        <p:xfrm>
          <a:off x="1071538" y="2928934"/>
          <a:ext cx="6948487" cy="731837"/>
        </p:xfrm>
        <a:graphic>
          <a:graphicData uri="http://schemas.openxmlformats.org/presentationml/2006/ole">
            <p:oleObj spid="_x0000_s63494" name="Document" r:id="rId3" imgW="7535581" imgH="800336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1257" name="Object 9"/>
          <p:cNvGraphicFramePr>
            <a:graphicFrameLocks noChangeAspect="1"/>
          </p:cNvGraphicFramePr>
          <p:nvPr/>
        </p:nvGraphicFramePr>
        <p:xfrm>
          <a:off x="1101752" y="1341438"/>
          <a:ext cx="7327900" cy="1719262"/>
        </p:xfrm>
        <a:graphic>
          <a:graphicData uri="http://schemas.openxmlformats.org/presentationml/2006/ole">
            <p:oleObj spid="_x0000_s63496" name="Document" r:id="rId5" imgW="8058216" imgH="1895532" progId="Word.Document.8">
              <p:embed/>
            </p:oleObj>
          </a:graphicData>
        </a:graphic>
      </p:graphicFrame>
      <p:graphicFrame>
        <p:nvGraphicFramePr>
          <p:cNvPr id="181258" name="Object 10"/>
          <p:cNvGraphicFramePr>
            <a:graphicFrameLocks noChangeAspect="1"/>
          </p:cNvGraphicFramePr>
          <p:nvPr/>
        </p:nvGraphicFramePr>
        <p:xfrm>
          <a:off x="1473226" y="3857628"/>
          <a:ext cx="6742112" cy="1889125"/>
        </p:xfrm>
        <a:graphic>
          <a:graphicData uri="http://schemas.openxmlformats.org/presentationml/2006/ole">
            <p:oleObj spid="_x0000_s63497" name="Document" r:id="rId6" imgW="7318326" imgH="2058983" progId="Word.Document.8">
              <p:embed/>
            </p:oleObj>
          </a:graphicData>
        </a:graphic>
      </p:graphicFrame>
      <p:sp>
        <p:nvSpPr>
          <p:cNvPr id="6349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63500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63501" name="Picture 13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3502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1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000125" y="2997200"/>
          <a:ext cx="7172325" cy="574675"/>
        </p:xfrm>
        <a:graphic>
          <a:graphicData uri="http://schemas.openxmlformats.org/presentationml/2006/ole">
            <p:oleObj spid="_x0000_s64518" name="文档" r:id="rId3" imgW="7495451" imgH="605404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0" name="Object 8"/>
          <p:cNvGraphicFramePr>
            <a:graphicFrameLocks noChangeAspect="1"/>
          </p:cNvGraphicFramePr>
          <p:nvPr/>
        </p:nvGraphicFramePr>
        <p:xfrm>
          <a:off x="1043014" y="1206500"/>
          <a:ext cx="7315200" cy="1865313"/>
        </p:xfrm>
        <a:graphic>
          <a:graphicData uri="http://schemas.openxmlformats.org/presentationml/2006/ole">
            <p:oleObj spid="_x0000_s64520" name="Document" r:id="rId5" imgW="7940236" imgH="2035222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414487" y="3938588"/>
          <a:ext cx="6657975" cy="1816100"/>
        </p:xfrm>
        <a:graphic>
          <a:graphicData uri="http://schemas.openxmlformats.org/presentationml/2006/ole">
            <p:oleObj spid="_x0000_s64521" name="Document" r:id="rId6" imgW="7323002" imgH="2002100" progId="Word.Document.8">
              <p:embed/>
            </p:oleObj>
          </a:graphicData>
        </a:graphic>
      </p:graphicFrame>
      <p:sp>
        <p:nvSpPr>
          <p:cNvPr id="6452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64524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64525" name="Picture 13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4526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</a:t>
              </a: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9736" name="Object 8"/>
          <p:cNvGraphicFramePr>
            <a:graphicFrameLocks noChangeAspect="1"/>
          </p:cNvGraphicFramePr>
          <p:nvPr/>
        </p:nvGraphicFramePr>
        <p:xfrm>
          <a:off x="1142976" y="1719270"/>
          <a:ext cx="7339012" cy="2852738"/>
        </p:xfrm>
        <a:graphic>
          <a:graphicData uri="http://schemas.openxmlformats.org/presentationml/2006/ole">
            <p:oleObj spid="_x0000_s65544" name="Document" r:id="rId3" imgW="7968652" imgH="3099096" progId="Word.Document.8">
              <p:embed/>
            </p:oleObj>
          </a:graphicData>
        </a:graphic>
      </p:graphicFrame>
      <p:graphicFrame>
        <p:nvGraphicFramePr>
          <p:cNvPr id="329734" name="Object 6"/>
          <p:cNvGraphicFramePr>
            <a:graphicFrameLocks noChangeAspect="1"/>
          </p:cNvGraphicFramePr>
          <p:nvPr/>
        </p:nvGraphicFramePr>
        <p:xfrm>
          <a:off x="571472" y="3357562"/>
          <a:ext cx="7131050" cy="757238"/>
        </p:xfrm>
        <a:graphic>
          <a:graphicData uri="http://schemas.openxmlformats.org/presentationml/2006/ole">
            <p:oleObj spid="_x0000_s65542" name="Document" r:id="rId4" imgW="7535581" imgH="800336" progId="Word.Document.8">
              <p:embed/>
            </p:oleObj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00"/>
              </a:lnSpc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42988" y="9810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sz="2400" b="1" dirty="0">
                <a:ea typeface="黑体" pitchFamily="49" charset="-122"/>
              </a:rPr>
              <a:t> </a:t>
            </a: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 smtClean="0">
                <a:ea typeface="黑体" pitchFamily="49" charset="-122"/>
              </a:rPr>
              <a:t>易错问题</a:t>
            </a:r>
            <a:r>
              <a:rPr lang="zh-CN" altLang="en-US" sz="2400" b="1" dirty="0">
                <a:ea typeface="黑体" pitchFamily="49" charset="-122"/>
              </a:rPr>
              <a:t>　</a:t>
            </a:r>
          </a:p>
        </p:txBody>
      </p:sp>
      <p:sp>
        <p:nvSpPr>
          <p:cNvPr id="6554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65549" name="Group 1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65550" name="Picture 1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555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78183" name="Object 7"/>
          <p:cNvGraphicFramePr>
            <a:graphicFrameLocks noChangeAspect="1"/>
          </p:cNvGraphicFramePr>
          <p:nvPr/>
        </p:nvGraphicFramePr>
        <p:xfrm>
          <a:off x="1071538" y="4384695"/>
          <a:ext cx="7364412" cy="1901825"/>
        </p:xfrm>
        <a:graphic>
          <a:graphicData uri="http://schemas.openxmlformats.org/presentationml/2006/ole">
            <p:oleObj spid="_x0000_s65545" name="Document" r:id="rId7" imgW="8004981" imgH="206330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29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29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78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590" name="Object 6"/>
          <p:cNvGraphicFramePr>
            <a:graphicFrameLocks noChangeAspect="1"/>
          </p:cNvGraphicFramePr>
          <p:nvPr/>
        </p:nvGraphicFramePr>
        <p:xfrm>
          <a:off x="1122363" y="1268413"/>
          <a:ext cx="7204075" cy="3511550"/>
        </p:xfrm>
        <a:graphic>
          <a:graphicData uri="http://schemas.openxmlformats.org/presentationml/2006/ole">
            <p:oleObj spid="_x0000_s364547" name="Document" r:id="rId3" imgW="7409328" imgH="3621492" progId="Word.Document.8">
              <p:embed/>
            </p:oleObj>
          </a:graphicData>
        </a:graphic>
      </p:graphicFrame>
      <p:graphicFrame>
        <p:nvGraphicFramePr>
          <p:cNvPr id="195592" name="Object 8"/>
          <p:cNvGraphicFramePr>
            <a:graphicFrameLocks noChangeAspect="1"/>
          </p:cNvGraphicFramePr>
          <p:nvPr/>
        </p:nvGraphicFramePr>
        <p:xfrm>
          <a:off x="714348" y="3286124"/>
          <a:ext cx="6864350" cy="1816100"/>
        </p:xfrm>
        <a:graphic>
          <a:graphicData uri="http://schemas.openxmlformats.org/presentationml/2006/ole">
            <p:oleObj spid="_x0000_s364548" name="Document" r:id="rId4" imgW="7667948" imgH="2030541" progId="Word.Document.8">
              <p:embed/>
            </p:oleObj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455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64554" name="Group 10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4555" name="Picture 11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4556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96615" name="Object 7"/>
          <p:cNvGraphicFramePr>
            <a:graphicFrameLocks noChangeAspect="1"/>
          </p:cNvGraphicFramePr>
          <p:nvPr/>
        </p:nvGraphicFramePr>
        <p:xfrm>
          <a:off x="1312888" y="4370408"/>
          <a:ext cx="6973888" cy="1987550"/>
        </p:xfrm>
        <a:graphic>
          <a:graphicData uri="http://schemas.openxmlformats.org/presentationml/2006/ole">
            <p:oleObj spid="_x0000_s364549" name="Document" r:id="rId7" imgW="7692767" imgH="218643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2000"/>
                                        <p:tgtEl>
                                          <p:spTgt spid="195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5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5123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5124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5125" name="矩形 5"/>
              <p:cNvPicPr>
                <a:picLocks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126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5127" name="TextBox 7"/>
          <p:cNvSpPr txBox="1">
            <a:spLocks noChangeArrowheads="1"/>
          </p:cNvSpPr>
          <p:nvPr/>
        </p:nvSpPr>
        <p:spPr bwMode="auto">
          <a:xfrm>
            <a:off x="1116013" y="3308350"/>
            <a:ext cx="7127875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C00000"/>
                </a:solidFill>
                <a:latin typeface="宋体" pitchFamily="2" charset="-122"/>
                <a:hlinkClick r:id="rId3" action="ppaction://hlinksldjump"/>
              </a:rPr>
              <a:t>第</a:t>
            </a:r>
            <a:r>
              <a:rPr lang="en-US" altLang="zh-CN" sz="2200" b="1" dirty="0">
                <a:solidFill>
                  <a:srgbClr val="C00000"/>
                </a:solidFill>
                <a:latin typeface="宋体" pitchFamily="2" charset="-122"/>
                <a:hlinkClick r:id="rId3" action="ppaction://hlinksldjump"/>
              </a:rPr>
              <a:t>1</a:t>
            </a:r>
            <a:r>
              <a:rPr lang="zh-CN" altLang="en-US" sz="2200" b="1" dirty="0">
                <a:solidFill>
                  <a:srgbClr val="C00000"/>
                </a:solidFill>
                <a:latin typeface="宋体" pitchFamily="2" charset="-122"/>
                <a:hlinkClick r:id="rId3" action="ppaction://hlinksldjump"/>
              </a:rPr>
              <a:t>讲　</a:t>
            </a:r>
            <a:r>
              <a:rPr lang="zh-CN" altLang="en-US" sz="2200" b="1" dirty="0" smtClean="0">
                <a:solidFill>
                  <a:srgbClr val="C00000"/>
                </a:solidFill>
                <a:latin typeface="宋体" pitchFamily="2" charset="-122"/>
                <a:hlinkClick r:id="rId3" action="ppaction://hlinksldjump"/>
              </a:rPr>
              <a:t>集合</a:t>
            </a:r>
            <a:endParaRPr lang="zh-CN" altLang="en-US" sz="2200" b="1" dirty="0">
              <a:solidFill>
                <a:srgbClr val="C00000"/>
              </a:solidFill>
              <a:latin typeface="宋体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b="1" u="sng" dirty="0">
                <a:solidFill>
                  <a:schemeClr val="hlink"/>
                </a:solidFill>
                <a:latin typeface="Times New Roman" pitchFamily="18" charset="0"/>
                <a:hlinkClick r:id="rId4" action="ppaction://hlinksldjump"/>
              </a:rPr>
              <a:t>第</a:t>
            </a:r>
            <a:r>
              <a:rPr lang="en-US" altLang="zh-CN" sz="2200" b="1" u="sng" dirty="0">
                <a:solidFill>
                  <a:schemeClr val="hlink"/>
                </a:solidFill>
                <a:latin typeface="Times New Roman" pitchFamily="18" charset="0"/>
                <a:hlinkClick r:id="rId4" action="ppaction://hlinksldjump"/>
              </a:rPr>
              <a:t>2</a:t>
            </a:r>
            <a:r>
              <a:rPr lang="zh-CN" altLang="en-US" sz="2200" b="1" u="sng" dirty="0">
                <a:solidFill>
                  <a:schemeClr val="hlink"/>
                </a:solidFill>
                <a:latin typeface="Times New Roman" pitchFamily="18" charset="0"/>
                <a:hlinkClick r:id="rId4" action="ppaction://hlinksldjump"/>
              </a:rPr>
              <a:t>讲　命题及其关系、充分条件与必要条件</a:t>
            </a:r>
            <a:endParaRPr lang="zh-CN" altLang="en-US" sz="2200" b="1" u="sng" dirty="0">
              <a:solidFill>
                <a:schemeClr val="hlink"/>
              </a:solidFill>
              <a:latin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200" b="1" u="sng" dirty="0">
                <a:solidFill>
                  <a:schemeClr val="hlink"/>
                </a:solidFill>
                <a:latin typeface="宋体" pitchFamily="2" charset="-122"/>
                <a:hlinkClick r:id="rId5" action="ppaction://hlinksldjump"/>
              </a:rPr>
              <a:t>第</a:t>
            </a:r>
            <a:r>
              <a:rPr lang="en-US" altLang="zh-CN" sz="2200" b="1" u="sng" dirty="0">
                <a:solidFill>
                  <a:schemeClr val="hlink"/>
                </a:solidFill>
                <a:latin typeface="宋体" pitchFamily="2" charset="-122"/>
                <a:hlinkClick r:id="rId5" action="ppaction://hlinksldjump"/>
              </a:rPr>
              <a:t>3</a:t>
            </a:r>
            <a:r>
              <a:rPr lang="zh-CN" altLang="en-US" sz="2200" b="1" u="sng" dirty="0">
                <a:solidFill>
                  <a:schemeClr val="hlink"/>
                </a:solidFill>
                <a:latin typeface="宋体" pitchFamily="2" charset="-122"/>
                <a:hlinkClick r:id="rId5" action="ppaction://hlinksldjump"/>
              </a:rPr>
              <a:t>讲　简单的逻辑联结词、全称量词与存在量词</a:t>
            </a:r>
            <a:endParaRPr lang="zh-CN" altLang="en-US" sz="2200" b="1" u="sng" dirty="0">
              <a:solidFill>
                <a:schemeClr val="hlink"/>
              </a:solidFill>
              <a:latin typeface="宋体" pitchFamily="2" charset="-122"/>
            </a:endParaRPr>
          </a:p>
          <a:p>
            <a:pPr>
              <a:lnSpc>
                <a:spcPct val="150000"/>
              </a:lnSpc>
            </a:pPr>
            <a:endParaRPr lang="en-US" sz="2200" b="1" u="sng" dirty="0">
              <a:solidFill>
                <a:schemeClr val="hlink"/>
              </a:solidFill>
              <a:latin typeface="宋体" pitchFamily="2" charset="-122"/>
            </a:endParaRPr>
          </a:p>
        </p:txBody>
      </p:sp>
      <p:pic>
        <p:nvPicPr>
          <p:cNvPr id="5128" name="TextBox 8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395413" y="2341563"/>
            <a:ext cx="22383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29" name="直接连接符 9"/>
          <p:cNvCxnSpPr>
            <a:cxnSpLocks noChangeShapeType="1"/>
          </p:cNvCxnSpPr>
          <p:nvPr/>
        </p:nvCxnSpPr>
        <p:spPr bwMode="auto">
          <a:xfrm>
            <a:off x="1187450" y="3068638"/>
            <a:ext cx="7056438" cy="34925"/>
          </a:xfrm>
          <a:prstGeom prst="line">
            <a:avLst/>
          </a:prstGeom>
          <a:noFill/>
          <a:ln w="25400">
            <a:solidFill>
              <a:srgbClr val="F79646"/>
            </a:solidFill>
            <a:round/>
            <a:headEnd/>
            <a:tailEnd/>
          </a:ln>
          <a:effectLst>
            <a:outerShdw dist="20000" dir="5400000" algn="ctr" rotWithShape="0">
              <a:srgbClr val="000000">
                <a:alpha val="37000"/>
              </a:srgbClr>
            </a:outerShdw>
          </a:effectLst>
        </p:spPr>
      </p:cxnSp>
      <p:sp>
        <p:nvSpPr>
          <p:cNvPr id="5130" name="Text Box 6"/>
          <p:cNvSpPr txBox="1">
            <a:spLocks noChangeArrowheads="1"/>
          </p:cNvSpPr>
          <p:nvPr/>
        </p:nvSpPr>
        <p:spPr bwMode="auto">
          <a:xfrm>
            <a:off x="611188" y="1341438"/>
            <a:ext cx="8135937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b="1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第一单元　集合与常用逻辑用语 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7" grpId="0" autoUpdateAnimBg="0"/>
      <p:bldP spid="5130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590" name="Object 6"/>
          <p:cNvGraphicFramePr>
            <a:graphicFrameLocks noChangeAspect="1"/>
          </p:cNvGraphicFramePr>
          <p:nvPr/>
        </p:nvGraphicFramePr>
        <p:xfrm>
          <a:off x="1146175" y="1219200"/>
          <a:ext cx="7107238" cy="3475038"/>
        </p:xfrm>
        <a:graphic>
          <a:graphicData uri="http://schemas.openxmlformats.org/presentationml/2006/ole">
            <p:oleObj spid="_x0000_s494594" name="Document" r:id="rId3" imgW="7399617" imgH="3621492" progId="Word.Document.8">
              <p:embed/>
            </p:oleObj>
          </a:graphicData>
        </a:graphic>
      </p:graphicFrame>
      <p:graphicFrame>
        <p:nvGraphicFramePr>
          <p:cNvPr id="195592" name="Object 8"/>
          <p:cNvGraphicFramePr>
            <a:graphicFrameLocks noChangeAspect="1"/>
          </p:cNvGraphicFramePr>
          <p:nvPr/>
        </p:nvGraphicFramePr>
        <p:xfrm>
          <a:off x="719138" y="3292475"/>
          <a:ext cx="6767512" cy="1792288"/>
        </p:xfrm>
        <a:graphic>
          <a:graphicData uri="http://schemas.openxmlformats.org/presentationml/2006/ole">
            <p:oleObj spid="_x0000_s494595" name="Document" r:id="rId4" imgW="7667948" imgH="2030541" progId="Word.Document.8">
              <p:embed/>
            </p:oleObj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455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4555" name="Picture 11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4556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96615" name="Object 7"/>
          <p:cNvGraphicFramePr>
            <a:graphicFrameLocks noChangeAspect="1"/>
          </p:cNvGraphicFramePr>
          <p:nvPr/>
        </p:nvGraphicFramePr>
        <p:xfrm>
          <a:off x="1316038" y="4364038"/>
          <a:ext cx="6889750" cy="1951037"/>
        </p:xfrm>
        <a:graphic>
          <a:graphicData uri="http://schemas.openxmlformats.org/presentationml/2006/ole">
            <p:oleObj spid="_x0000_s494596" name="Document" r:id="rId7" imgW="7683415" imgH="218607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2000"/>
                                        <p:tgtEl>
                                          <p:spTgt spid="195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5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590" name="Object 6"/>
          <p:cNvGraphicFramePr>
            <a:graphicFrameLocks noChangeAspect="1"/>
          </p:cNvGraphicFramePr>
          <p:nvPr/>
        </p:nvGraphicFramePr>
        <p:xfrm>
          <a:off x="1142976" y="1857364"/>
          <a:ext cx="7205662" cy="3084513"/>
        </p:xfrm>
        <a:graphic>
          <a:graphicData uri="http://schemas.openxmlformats.org/presentationml/2006/ole">
            <p:oleObj spid="_x0000_s366595" name="Document" r:id="rId3" imgW="7409328" imgH="3178301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16013" y="9810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sz="2400" b="1">
                <a:ea typeface="黑体" pitchFamily="49" charset="-122"/>
              </a:rPr>
              <a:t> </a:t>
            </a: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 　</a:t>
            </a:r>
          </a:p>
        </p:txBody>
      </p:sp>
      <p:sp>
        <p:nvSpPr>
          <p:cNvPr id="366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66603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366604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6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95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6615" name="Object 7"/>
          <p:cNvGraphicFramePr>
            <a:graphicFrameLocks noChangeAspect="1"/>
          </p:cNvGraphicFramePr>
          <p:nvPr/>
        </p:nvGraphicFramePr>
        <p:xfrm>
          <a:off x="1300188" y="2798787"/>
          <a:ext cx="6986588" cy="4059237"/>
        </p:xfrm>
        <a:graphic>
          <a:graphicData uri="http://schemas.openxmlformats.org/presentationml/2006/ole">
            <p:oleObj spid="_x0000_s367619" name="Document" r:id="rId3" imgW="7586298" imgH="4416788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762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67625" name="Group 9"/>
          <p:cNvGrpSpPr>
            <a:grpSpLocks/>
          </p:cNvGrpSpPr>
          <p:nvPr/>
        </p:nvGrpSpPr>
        <p:grpSpPr bwMode="auto">
          <a:xfrm>
            <a:off x="0" y="1000108"/>
            <a:ext cx="614363" cy="1755775"/>
            <a:chOff x="0" y="0"/>
            <a:chExt cx="388" cy="907"/>
          </a:xfrm>
        </p:grpSpPr>
        <p:pic>
          <p:nvPicPr>
            <p:cNvPr id="367626" name="Picture 10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7627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735036" y="1639883"/>
          <a:ext cx="7194550" cy="1146175"/>
        </p:xfrm>
        <a:graphic>
          <a:graphicData uri="http://schemas.openxmlformats.org/presentationml/2006/ole">
            <p:oleObj spid="_x0000_s367629" name="Document" r:id="rId6" imgW="7589894" imgH="12143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6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590" name="Object 6"/>
          <p:cNvGraphicFramePr>
            <a:graphicFrameLocks noChangeAspect="1"/>
          </p:cNvGraphicFramePr>
          <p:nvPr/>
        </p:nvGraphicFramePr>
        <p:xfrm>
          <a:off x="1154139" y="1192222"/>
          <a:ext cx="7204075" cy="3522662"/>
        </p:xfrm>
        <a:graphic>
          <a:graphicData uri="http://schemas.openxmlformats.org/presentationml/2006/ole">
            <p:oleObj spid="_x0000_s464898" name="Document" r:id="rId3" imgW="7409328" imgH="3627613" progId="Word.Document.8">
              <p:embed/>
            </p:oleObj>
          </a:graphicData>
        </a:graphic>
      </p:graphicFrame>
      <p:graphicFrame>
        <p:nvGraphicFramePr>
          <p:cNvPr id="195592" name="Object 8"/>
          <p:cNvGraphicFramePr>
            <a:graphicFrameLocks noChangeAspect="1"/>
          </p:cNvGraphicFramePr>
          <p:nvPr/>
        </p:nvGraphicFramePr>
        <p:xfrm>
          <a:off x="1268438" y="4071942"/>
          <a:ext cx="6875462" cy="1816100"/>
        </p:xfrm>
        <a:graphic>
          <a:graphicData uri="http://schemas.openxmlformats.org/presentationml/2006/ole">
            <p:oleObj spid="_x0000_s464899" name="Document" r:id="rId4" imgW="7677660" imgH="2033782" progId="Word.Document.8">
              <p:embed/>
            </p:oleObj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6490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464902" name="Group 6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64903" name="Picture 7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6490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5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集合的含义与表示</a:t>
            </a:r>
            <a:r>
              <a:rPr lang="zh-CN" altLang="zh-CN" dirty="0">
                <a:latin typeface="宋体" pitchFamily="2" charset="-122"/>
              </a:rPr>
              <a:t>　　</a:t>
            </a:r>
          </a:p>
        </p:txBody>
      </p:sp>
      <p:graphicFrame>
        <p:nvGraphicFramePr>
          <p:cNvPr id="33822" name="Object 30"/>
          <p:cNvGraphicFramePr>
            <a:graphicFrameLocks noChangeAspect="1"/>
          </p:cNvGraphicFramePr>
          <p:nvPr/>
        </p:nvGraphicFramePr>
        <p:xfrm>
          <a:off x="1154113" y="1554163"/>
          <a:ext cx="6778625" cy="4872037"/>
        </p:xfrm>
        <a:graphic>
          <a:graphicData uri="http://schemas.openxmlformats.org/presentationml/2006/ole">
            <p:oleObj spid="_x0000_s70663" name="Document" r:id="rId3" imgW="7373719" imgH="5316850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066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73650"/>
            <a:ext cx="615951" cy="1755764"/>
            <a:chOff x="-3" y="1377"/>
            <a:chExt cx="388" cy="922"/>
          </a:xfrm>
        </p:grpSpPr>
        <p:pic>
          <p:nvPicPr>
            <p:cNvPr id="7066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0669" name="内容占位符 2"/>
            <p:cNvSpPr>
              <a:spLocks/>
            </p:cNvSpPr>
            <p:nvPr/>
          </p:nvSpPr>
          <p:spPr bwMode="auto">
            <a:xfrm>
              <a:off x="43" y="139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3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6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5347" name="Object 3"/>
          <p:cNvGraphicFramePr>
            <a:graphicFrameLocks noChangeAspect="1"/>
          </p:cNvGraphicFramePr>
          <p:nvPr/>
        </p:nvGraphicFramePr>
        <p:xfrm>
          <a:off x="1214414" y="1854222"/>
          <a:ext cx="7156450" cy="4718050"/>
        </p:xfrm>
        <a:graphic>
          <a:graphicData uri="http://schemas.openxmlformats.org/presentationml/2006/ole">
            <p:oleObj spid="_x0000_s495617" name="Document" r:id="rId3" imgW="7554645" imgH="4993188" progId="Word.Document.8">
              <p:embed/>
            </p:oleObj>
          </a:graphicData>
        </a:graphic>
      </p:graphicFrame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4763" y="2660963"/>
            <a:ext cx="615951" cy="16967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5" name="内容占位符 2"/>
          <p:cNvSpPr>
            <a:spLocks/>
          </p:cNvSpPr>
          <p:nvPr/>
        </p:nvSpPr>
        <p:spPr bwMode="auto">
          <a:xfrm>
            <a:off x="68262" y="2702214"/>
            <a:ext cx="431801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21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ea typeface="幼圆" pitchFamily="49" charset="-122"/>
              </a:rPr>
              <a:t>课堂考点探究</a:t>
            </a:r>
            <a:endParaRPr lang="zh-CN" altLang="en-US" sz="2000" b="1" dirty="0">
              <a:solidFill>
                <a:schemeClr val="bg1"/>
              </a:solidFill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735" name="Object 7"/>
          <p:cNvGraphicFramePr>
            <a:graphicFrameLocks noChangeAspect="1"/>
          </p:cNvGraphicFramePr>
          <p:nvPr/>
        </p:nvGraphicFramePr>
        <p:xfrm>
          <a:off x="989041" y="2260624"/>
          <a:ext cx="7583487" cy="4668838"/>
        </p:xfrm>
        <a:graphic>
          <a:graphicData uri="http://schemas.openxmlformats.org/presentationml/2006/ole">
            <p:oleObj spid="_x0000_s506882" name="Document" r:id="rId3" imgW="8126917" imgH="4997148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73736" name="Object 8"/>
          <p:cNvGraphicFramePr>
            <a:graphicFrameLocks noChangeAspect="1"/>
          </p:cNvGraphicFramePr>
          <p:nvPr/>
        </p:nvGraphicFramePr>
        <p:xfrm>
          <a:off x="500034" y="1163628"/>
          <a:ext cx="7134225" cy="836612"/>
        </p:xfrm>
        <a:graphic>
          <a:graphicData uri="http://schemas.openxmlformats.org/presentationml/2006/ole">
            <p:oleObj spid="_x0000_s506883" name="Document" r:id="rId5" imgW="7630180" imgH="895382" progId="Word.Document.8">
              <p:embed/>
            </p:oleObj>
          </a:graphicData>
        </a:graphic>
      </p:graphicFrame>
      <p:sp>
        <p:nvSpPr>
          <p:cNvPr id="7169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1693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1694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3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3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5347" name="Object 3"/>
          <p:cNvGraphicFramePr>
            <a:graphicFrameLocks noChangeAspect="1"/>
          </p:cNvGraphicFramePr>
          <p:nvPr/>
        </p:nvGraphicFramePr>
        <p:xfrm>
          <a:off x="1192240" y="1785926"/>
          <a:ext cx="7237412" cy="4779962"/>
        </p:xfrm>
        <a:graphic>
          <a:graphicData uri="http://schemas.openxmlformats.org/presentationml/2006/ole">
            <p:oleObj spid="_x0000_s508930" name="Document" r:id="rId3" imgW="7554645" imgH="4993188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967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69674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6967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43" name="Object 7"/>
          <p:cNvGraphicFramePr>
            <a:graphicFrameLocks noChangeAspect="1"/>
          </p:cNvGraphicFramePr>
          <p:nvPr/>
        </p:nvGraphicFramePr>
        <p:xfrm>
          <a:off x="1265264" y="1268413"/>
          <a:ext cx="7092950" cy="4572000"/>
        </p:xfrm>
        <a:graphic>
          <a:graphicData uri="http://schemas.openxmlformats.org/presentationml/2006/ole">
            <p:oleObj spid="_x0000_s509954" name="Document" r:id="rId3" imgW="7841320" imgH="5070953" progId="Word.Document.8">
              <p:embed/>
            </p:oleObj>
          </a:graphicData>
        </a:graphic>
      </p:graphicFrame>
      <p:graphicFrame>
        <p:nvGraphicFramePr>
          <p:cNvPr id="65544" name="Object 8"/>
          <p:cNvGraphicFramePr>
            <a:graphicFrameLocks noChangeAspect="1"/>
          </p:cNvGraphicFramePr>
          <p:nvPr/>
        </p:nvGraphicFramePr>
        <p:xfrm>
          <a:off x="1195388" y="4714884"/>
          <a:ext cx="7131050" cy="828675"/>
        </p:xfrm>
        <a:graphic>
          <a:graphicData uri="http://schemas.openxmlformats.org/presentationml/2006/ole">
            <p:oleObj spid="_x0000_s509955" name="Document" r:id="rId4" imgW="7630180" imgH="895382" progId="Word.Document.8">
              <p:embed/>
            </p:oleObj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06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0699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0700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5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25" name="Object 9"/>
          <p:cNvGraphicFramePr>
            <a:graphicFrameLocks noChangeAspect="1"/>
          </p:cNvGraphicFramePr>
          <p:nvPr/>
        </p:nvGraphicFramePr>
        <p:xfrm>
          <a:off x="1238277" y="1438301"/>
          <a:ext cx="7119937" cy="5705475"/>
        </p:xfrm>
        <a:graphic>
          <a:graphicData uri="http://schemas.openxmlformats.org/presentationml/2006/ole">
            <p:oleObj spid="_x0000_s510978" name="Document" r:id="rId3" imgW="7622267" imgH="6115386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172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1722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172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9219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9220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9221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222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9223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224" name="矩形 23"/>
          <p:cNvSpPr>
            <a:spLocks noChangeArrowheads="1"/>
          </p:cNvSpPr>
          <p:nvPr/>
        </p:nvSpPr>
        <p:spPr bwMode="auto">
          <a:xfrm>
            <a:off x="649288" y="982663"/>
            <a:ext cx="7916862" cy="53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sz="2400" b="1">
                <a:latin typeface="宋体" pitchFamily="2" charset="-122"/>
              </a:rPr>
              <a:t>    </a:t>
            </a:r>
          </a:p>
        </p:txBody>
      </p:sp>
      <p:sp>
        <p:nvSpPr>
          <p:cNvPr id="9225" name="同侧圆角矩形 9"/>
          <p:cNvSpPr>
            <a:spLocks noChangeArrowheads="1"/>
          </p:cNvSpPr>
          <p:nvPr/>
        </p:nvSpPr>
        <p:spPr bwMode="auto">
          <a:xfrm>
            <a:off x="3314700" y="508000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使用建议</a:t>
            </a:r>
          </a:p>
        </p:txBody>
      </p:sp>
      <p:graphicFrame>
        <p:nvGraphicFramePr>
          <p:cNvPr id="9226" name="Object 10"/>
          <p:cNvGraphicFramePr>
            <a:graphicFrameLocks noChangeAspect="1"/>
          </p:cNvGraphicFramePr>
          <p:nvPr/>
        </p:nvGraphicFramePr>
        <p:xfrm>
          <a:off x="682625" y="1119188"/>
          <a:ext cx="7615238" cy="5349875"/>
        </p:xfrm>
        <a:graphic>
          <a:graphicData uri="http://schemas.openxmlformats.org/presentationml/2006/ole">
            <p:oleObj spid="_x0000_s9226" name="Document" r:id="rId5" imgW="8185907" imgH="575968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5" grpId="0" animBg="1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>
                <a:latin typeface="黑体" pitchFamily="49" charset="-122"/>
                <a:ea typeface="黑体" pitchFamily="49" charset="-122"/>
              </a:rPr>
              <a:t>►　探究点二　</a:t>
            </a:r>
            <a:r>
              <a:rPr lang="zh-CN" altLang="en-US">
                <a:latin typeface="黑体" pitchFamily="49" charset="-122"/>
                <a:ea typeface="黑体" pitchFamily="49" charset="-122"/>
              </a:rPr>
              <a:t>集合间的基本关系</a:t>
            </a:r>
            <a:r>
              <a:rPr lang="en-US" altLang="zh-CN" baseline="-25000">
                <a:latin typeface="Times New Roman" pitchFamily="18" charset="0"/>
                <a:ea typeface="黑体" pitchFamily="49" charset="-122"/>
              </a:rPr>
              <a:t> </a:t>
            </a:r>
            <a:r>
              <a:rPr lang="zh-CN" altLang="zh-CN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zh-CN">
                <a:latin typeface="宋体" charset="-122"/>
              </a:rPr>
              <a:t>　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12853" y="1766910"/>
          <a:ext cx="7559675" cy="4876800"/>
        </p:xfrm>
        <a:graphic>
          <a:graphicData uri="http://schemas.openxmlformats.org/presentationml/2006/ole">
            <p:oleObj spid="_x0000_s512002" name="Document" r:id="rId3" imgW="8314677" imgH="5378775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681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6817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681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807" name="Object 7"/>
          <p:cNvGraphicFramePr>
            <a:graphicFrameLocks noChangeAspect="1"/>
          </p:cNvGraphicFramePr>
          <p:nvPr/>
        </p:nvGraphicFramePr>
        <p:xfrm>
          <a:off x="1047750" y="1695450"/>
          <a:ext cx="7315200" cy="2389188"/>
        </p:xfrm>
        <a:graphic>
          <a:graphicData uri="http://schemas.openxmlformats.org/presentationml/2006/ole">
            <p:oleObj spid="_x0000_s513026" name="Document" r:id="rId3" imgW="7622986" imgH="2502174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65544" name="Object 8"/>
          <p:cNvGraphicFramePr>
            <a:graphicFrameLocks noChangeAspect="1"/>
          </p:cNvGraphicFramePr>
          <p:nvPr/>
        </p:nvGraphicFramePr>
        <p:xfrm>
          <a:off x="1011262" y="3790950"/>
          <a:ext cx="7132638" cy="830263"/>
        </p:xfrm>
        <a:graphic>
          <a:graphicData uri="http://schemas.openxmlformats.org/presentationml/2006/ole">
            <p:oleObj spid="_x0000_s513027" name="Document" r:id="rId5" imgW="7639532" imgH="896822" progId="Word.Document.8">
              <p:embed/>
            </p:oleObj>
          </a:graphicData>
        </a:graphic>
      </p:graphicFrame>
      <p:sp>
        <p:nvSpPr>
          <p:cNvPr id="37274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2748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274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6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807" name="Object 7"/>
          <p:cNvGraphicFramePr>
            <a:graphicFrameLocks noChangeAspect="1"/>
          </p:cNvGraphicFramePr>
          <p:nvPr/>
        </p:nvGraphicFramePr>
        <p:xfrm>
          <a:off x="1201764" y="1885977"/>
          <a:ext cx="7156450" cy="5400675"/>
        </p:xfrm>
        <a:graphic>
          <a:graphicData uri="http://schemas.openxmlformats.org/presentationml/2006/ole">
            <p:oleObj spid="_x0000_s514050" name="Document" r:id="rId3" imgW="7660394" imgH="5786683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783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7834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783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8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8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783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7783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783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7395" name="Object 3"/>
          <p:cNvGraphicFramePr>
            <a:graphicFrameLocks noChangeAspect="1"/>
          </p:cNvGraphicFramePr>
          <p:nvPr/>
        </p:nvGraphicFramePr>
        <p:xfrm>
          <a:off x="1214414" y="1462103"/>
          <a:ext cx="7143750" cy="4181475"/>
        </p:xfrm>
        <a:graphic>
          <a:graphicData uri="http://schemas.openxmlformats.org/presentationml/2006/ole">
            <p:oleObj spid="_x0000_s606211" name="Document" r:id="rId5" imgW="7442780" imgH="435954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7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7395" name="Object 3"/>
          <p:cNvGraphicFramePr>
            <a:graphicFrameLocks noChangeAspect="1"/>
          </p:cNvGraphicFramePr>
          <p:nvPr/>
        </p:nvGraphicFramePr>
        <p:xfrm>
          <a:off x="1130326" y="1047750"/>
          <a:ext cx="7156450" cy="4829175"/>
        </p:xfrm>
        <a:graphic>
          <a:graphicData uri="http://schemas.openxmlformats.org/presentationml/2006/ole">
            <p:oleObj spid="_x0000_s515074" name="Document" r:id="rId3" imgW="7449974" imgH="5032791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38951" name="Object 7"/>
          <p:cNvGraphicFramePr>
            <a:graphicFrameLocks noChangeAspect="1"/>
          </p:cNvGraphicFramePr>
          <p:nvPr/>
        </p:nvGraphicFramePr>
        <p:xfrm>
          <a:off x="974725" y="5314950"/>
          <a:ext cx="7096125" cy="841375"/>
        </p:xfrm>
        <a:graphic>
          <a:graphicData uri="http://schemas.openxmlformats.org/presentationml/2006/ole">
            <p:oleObj spid="_x0000_s515075" name="Document" r:id="rId5" imgW="7487382" imgH="896822" progId="Word.Document.8">
              <p:embed/>
            </p:oleObj>
          </a:graphicData>
        </a:graphic>
      </p:graphicFrame>
      <p:sp>
        <p:nvSpPr>
          <p:cNvPr id="37684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6844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684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7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38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1062" name="Object 6"/>
          <p:cNvGraphicFramePr>
            <a:graphicFrameLocks noChangeAspect="1"/>
          </p:cNvGraphicFramePr>
          <p:nvPr/>
        </p:nvGraphicFramePr>
        <p:xfrm>
          <a:off x="1076352" y="1928802"/>
          <a:ext cx="7353300" cy="5010150"/>
        </p:xfrm>
        <a:graphic>
          <a:graphicData uri="http://schemas.openxmlformats.org/presentationml/2006/ole">
            <p:oleObj spid="_x0000_s516098" name="Document" r:id="rId3" imgW="7659675" imgH="5231165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786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77867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786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1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1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>
                <a:latin typeface="黑体" pitchFamily="49" charset="-122"/>
                <a:ea typeface="黑体" pitchFamily="49" charset="-122"/>
              </a:rPr>
              <a:t>►　探究点三　</a:t>
            </a:r>
            <a:r>
              <a:rPr lang="zh-CN" altLang="en-US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集合的基本运算</a:t>
            </a:r>
            <a:r>
              <a:rPr lang="zh-CN" altLang="zh-CN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zh-CN">
                <a:latin typeface="宋体" charset="-122"/>
              </a:rPr>
              <a:t>　</a:t>
            </a:r>
          </a:p>
        </p:txBody>
      </p:sp>
      <p:graphicFrame>
        <p:nvGraphicFramePr>
          <p:cNvPr id="40968" name="Object 8"/>
          <p:cNvGraphicFramePr>
            <a:graphicFrameLocks noChangeAspect="1"/>
          </p:cNvGraphicFramePr>
          <p:nvPr/>
        </p:nvGraphicFramePr>
        <p:xfrm>
          <a:off x="1142976" y="1911373"/>
          <a:ext cx="7145338" cy="4803775"/>
        </p:xfrm>
        <a:graphic>
          <a:graphicData uri="http://schemas.openxmlformats.org/presentationml/2006/ole">
            <p:oleObj spid="_x0000_s517122" name="Document" r:id="rId3" imgW="8640200" imgH="5773362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193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1932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193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0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41997" name="Object 13"/>
          <p:cNvGraphicFramePr>
            <a:graphicFrameLocks noChangeAspect="1"/>
          </p:cNvGraphicFramePr>
          <p:nvPr/>
        </p:nvGraphicFramePr>
        <p:xfrm>
          <a:off x="963613" y="1142995"/>
          <a:ext cx="7216775" cy="1571625"/>
        </p:xfrm>
        <a:graphic>
          <a:graphicData uri="http://schemas.openxmlformats.org/presentationml/2006/ole">
            <p:oleObj spid="_x0000_s518146" name="Document" r:id="rId4" imgW="7725139" imgH="1692478" progId="Word.Document.8">
              <p:embed/>
            </p:oleObj>
          </a:graphicData>
        </a:graphic>
      </p:graphicFrame>
      <p:sp>
        <p:nvSpPr>
          <p:cNvPr id="8295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2955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295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38951" name="Object 7"/>
          <p:cNvGraphicFramePr>
            <a:graphicFrameLocks noChangeAspect="1"/>
          </p:cNvGraphicFramePr>
          <p:nvPr/>
        </p:nvGraphicFramePr>
        <p:xfrm>
          <a:off x="714348" y="2428868"/>
          <a:ext cx="7096125" cy="841375"/>
        </p:xfrm>
        <a:graphic>
          <a:graphicData uri="http://schemas.openxmlformats.org/presentationml/2006/ole">
            <p:oleObj spid="_x0000_s518147" name="Document" r:id="rId6" imgW="7487382" imgH="898623" progId="Word.Document.8">
              <p:embed/>
            </p:oleObj>
          </a:graphicData>
        </a:graphic>
      </p:graphicFrame>
      <p:graphicFrame>
        <p:nvGraphicFramePr>
          <p:cNvPr id="187395" name="Object 3"/>
          <p:cNvGraphicFramePr>
            <a:graphicFrameLocks noChangeAspect="1"/>
          </p:cNvGraphicFramePr>
          <p:nvPr/>
        </p:nvGraphicFramePr>
        <p:xfrm>
          <a:off x="1273202" y="3308371"/>
          <a:ext cx="7156450" cy="3121025"/>
        </p:xfrm>
        <a:graphic>
          <a:graphicData uri="http://schemas.openxmlformats.org/presentationml/2006/ole">
            <p:oleObj spid="_x0000_s518148" name="Document" r:id="rId7" imgW="7544213" imgH="329603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38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7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2088" name="Object 8"/>
          <p:cNvGraphicFramePr>
            <a:graphicFrameLocks noChangeAspect="1"/>
          </p:cNvGraphicFramePr>
          <p:nvPr/>
        </p:nvGraphicFramePr>
        <p:xfrm>
          <a:off x="1360514" y="1350981"/>
          <a:ext cx="6926262" cy="4792663"/>
        </p:xfrm>
        <a:graphic>
          <a:graphicData uri="http://schemas.openxmlformats.org/presentationml/2006/ole">
            <p:oleObj spid="_x0000_s519170" name="Document" r:id="rId4" imgW="7616512" imgH="5277248" progId="Word.Document.8">
              <p:embed/>
            </p:oleObj>
          </a:graphicData>
        </a:graphic>
      </p:graphicFrame>
      <p:sp>
        <p:nvSpPr>
          <p:cNvPr id="8397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397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397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课堂</a:t>
              </a: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30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1062" name="Object 6"/>
          <p:cNvGraphicFramePr>
            <a:graphicFrameLocks noChangeAspect="1"/>
          </p:cNvGraphicFramePr>
          <p:nvPr/>
        </p:nvGraphicFramePr>
        <p:xfrm>
          <a:off x="1028727" y="1158875"/>
          <a:ext cx="7400925" cy="4619625"/>
        </p:xfrm>
        <a:graphic>
          <a:graphicData uri="http://schemas.openxmlformats.org/presentationml/2006/ole">
            <p:oleObj spid="_x0000_s520194" name="Document" r:id="rId3" imgW="8032318" imgH="5020190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602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6027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602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38951" name="Object 7"/>
          <p:cNvGraphicFramePr>
            <a:graphicFrameLocks noChangeAspect="1"/>
          </p:cNvGraphicFramePr>
          <p:nvPr/>
        </p:nvGraphicFramePr>
        <p:xfrm>
          <a:off x="904899" y="5000636"/>
          <a:ext cx="7096125" cy="841375"/>
        </p:xfrm>
        <a:graphic>
          <a:graphicData uri="http://schemas.openxmlformats.org/presentationml/2006/ole">
            <p:oleObj spid="_x0000_s520195" name="Document" r:id="rId6" imgW="7487382" imgH="89862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38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94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5939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59396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5939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939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59399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9400" name="矩形 23"/>
          <p:cNvSpPr>
            <a:spLocks noChangeArrowheads="1"/>
          </p:cNvSpPr>
          <p:nvPr/>
        </p:nvSpPr>
        <p:spPr bwMode="auto">
          <a:xfrm>
            <a:off x="649288" y="982663"/>
            <a:ext cx="7916862" cy="53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sz="2400" b="1">
                <a:latin typeface="宋体" pitchFamily="2" charset="-122"/>
              </a:rPr>
              <a:t>    </a:t>
            </a:r>
          </a:p>
        </p:txBody>
      </p:sp>
      <p:sp>
        <p:nvSpPr>
          <p:cNvPr id="59401" name="同侧圆角矩形 9"/>
          <p:cNvSpPr>
            <a:spLocks noChangeArrowheads="1"/>
          </p:cNvSpPr>
          <p:nvPr/>
        </p:nvSpPr>
        <p:spPr bwMode="auto">
          <a:xfrm>
            <a:off x="3314700" y="508000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使用建议</a:t>
            </a:r>
          </a:p>
        </p:txBody>
      </p:sp>
      <p:graphicFrame>
        <p:nvGraphicFramePr>
          <p:cNvPr id="59402" name="Object 10"/>
          <p:cNvGraphicFramePr>
            <a:graphicFrameLocks noChangeAspect="1"/>
          </p:cNvGraphicFramePr>
          <p:nvPr/>
        </p:nvGraphicFramePr>
        <p:xfrm>
          <a:off x="835051" y="1122363"/>
          <a:ext cx="7523163" cy="5327650"/>
        </p:xfrm>
        <a:graphic>
          <a:graphicData uri="http://schemas.openxmlformats.org/presentationml/2006/ole">
            <p:oleObj spid="_x0000_s59402" name="Document" r:id="rId5" imgW="8044907" imgH="571215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9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1062" name="Object 6"/>
          <p:cNvGraphicFramePr>
            <a:graphicFrameLocks noChangeAspect="1"/>
          </p:cNvGraphicFramePr>
          <p:nvPr/>
        </p:nvGraphicFramePr>
        <p:xfrm>
          <a:off x="1238277" y="2060575"/>
          <a:ext cx="7119937" cy="5572125"/>
        </p:xfrm>
        <a:graphic>
          <a:graphicData uri="http://schemas.openxmlformats.org/presentationml/2006/ole">
            <p:oleObj spid="_x0000_s521218" name="Document" r:id="rId3" imgW="7622986" imgH="5969576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704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87050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7051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>
                  <a:solidFill>
                    <a:schemeClr val="bg1"/>
                  </a:solidFill>
                  <a:ea typeface="幼圆" pitchFamily="49" charset="-122"/>
                </a:rPr>
                <a:t>考点互动探究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71" name="Object 11"/>
          <p:cNvGraphicFramePr>
            <a:graphicFrameLocks noChangeAspect="1"/>
          </p:cNvGraphicFramePr>
          <p:nvPr/>
        </p:nvGraphicFramePr>
        <p:xfrm>
          <a:off x="1214463" y="1779588"/>
          <a:ext cx="7072313" cy="4986337"/>
        </p:xfrm>
        <a:graphic>
          <a:graphicData uri="http://schemas.openxmlformats.org/presentationml/2006/ole">
            <p:oleObj spid="_x0000_s522242" name="Document" r:id="rId3" imgW="7776575" imgH="5493263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" name="内容占位符 2"/>
          <p:cNvSpPr>
            <a:spLocks/>
          </p:cNvSpPr>
          <p:nvPr/>
        </p:nvSpPr>
        <p:spPr bwMode="auto">
          <a:xfrm>
            <a:off x="971550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22000"/>
              </a:lnSpc>
            </a:pPr>
            <a:r>
              <a:rPr lang="zh-CN" altLang="en-US" sz="2400" b="1" dirty="0"/>
              <a:t>思想方法</a:t>
            </a:r>
            <a:r>
              <a:rPr lang="zh-CN" altLang="zh-CN" sz="2400" b="1" dirty="0"/>
              <a:t>　</a:t>
            </a:r>
            <a:r>
              <a:rPr lang="en-US" altLang="zh-CN" sz="2400" b="1" dirty="0"/>
              <a:t>1.</a:t>
            </a:r>
            <a:r>
              <a:rPr lang="zh-CN" altLang="en-US" sz="2400" b="1" dirty="0"/>
              <a:t>数形结合思想在</a:t>
            </a:r>
            <a:r>
              <a:rPr lang="zh-CN" altLang="en-US" sz="2400" b="1" dirty="0" smtClean="0"/>
              <a:t>集合问题中</a:t>
            </a:r>
            <a:r>
              <a:rPr lang="zh-CN" altLang="en-US" sz="2400" b="1" dirty="0"/>
              <a:t>的应用</a:t>
            </a:r>
            <a:endParaRPr lang="zh-CN" altLang="zh-CN" sz="2400" b="1" dirty="0"/>
          </a:p>
        </p:txBody>
      </p:sp>
      <p:sp>
        <p:nvSpPr>
          <p:cNvPr id="8807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88077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8078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8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8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75" grpId="0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142976" y="1500174"/>
          <a:ext cx="7278687" cy="4621213"/>
        </p:xfrm>
        <a:graphic>
          <a:graphicData uri="http://schemas.openxmlformats.org/presentationml/2006/ole">
            <p:oleObj spid="_x0000_s523266" name="Document" r:id="rId3" imgW="8268996" imgH="5231525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909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1738339" y="2857496"/>
          <a:ext cx="6691313" cy="5529262"/>
        </p:xfrm>
        <a:graphic>
          <a:graphicData uri="http://schemas.openxmlformats.org/presentationml/2006/ole">
            <p:oleObj spid="_x0000_s523268" name="Document" r:id="rId5" imgW="7610397" imgH="6287118" progId="Word.Document.8">
              <p:embed/>
            </p:oleObj>
          </a:graphicData>
        </a:graphic>
      </p:graphicFrame>
      <p:sp>
        <p:nvSpPr>
          <p:cNvPr id="10" name="内容占位符 2"/>
          <p:cNvSpPr>
            <a:spLocks/>
          </p:cNvSpPr>
          <p:nvPr/>
        </p:nvSpPr>
        <p:spPr bwMode="auto">
          <a:xfrm>
            <a:off x="68233" y="4587896"/>
            <a:ext cx="431801" cy="177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21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ea typeface="幼圆" pitchFamily="49" charset="-122"/>
              </a:rPr>
              <a:t>学科能力</a:t>
            </a:r>
            <a:endParaRPr lang="zh-CN" altLang="en-US" sz="2000" b="1" dirty="0">
              <a:solidFill>
                <a:schemeClr val="bg1"/>
              </a:solidFill>
              <a:ea typeface="幼圆" pitchFamily="49" charset="-122"/>
            </a:endParaRPr>
          </a:p>
        </p:txBody>
      </p:sp>
      <p:grpSp>
        <p:nvGrpSpPr>
          <p:cNvPr id="11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401763" y="2071678"/>
          <a:ext cx="6669087" cy="4827588"/>
        </p:xfrm>
        <a:graphic>
          <a:graphicData uri="http://schemas.openxmlformats.org/presentationml/2006/ole">
            <p:oleObj spid="_x0000_s525314" name="Document" r:id="rId4" imgW="7777295" imgH="5631152" progId="Word.Document.8">
              <p:embed/>
            </p:oleObj>
          </a:graphicData>
        </a:graphic>
      </p:graphicFrame>
      <p:sp>
        <p:nvSpPr>
          <p:cNvPr id="379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379915" name="内容占位符 2"/>
          <p:cNvSpPr>
            <a:spLocks/>
          </p:cNvSpPr>
          <p:nvPr/>
        </p:nvSpPr>
        <p:spPr bwMode="auto">
          <a:xfrm>
            <a:off x="68262" y="4322763"/>
            <a:ext cx="431801" cy="177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2100"/>
              </a:lnSpc>
            </a:pPr>
            <a:r>
              <a:rPr lang="zh-CN" altLang="en-US" sz="2000" b="1" dirty="0">
                <a:solidFill>
                  <a:schemeClr val="bg1"/>
                </a:solidFill>
                <a:ea typeface="幼圆" pitchFamily="49" charset="-122"/>
              </a:rPr>
              <a:t>数学思想</a:t>
            </a:r>
            <a:r>
              <a:rPr lang="zh-CN" altLang="en-US" sz="2000" b="1" dirty="0" smtClean="0">
                <a:solidFill>
                  <a:schemeClr val="bg1"/>
                </a:solidFill>
                <a:ea typeface="幼圆" pitchFamily="49" charset="-122"/>
              </a:rPr>
              <a:t>方</a:t>
            </a:r>
            <a:endParaRPr lang="zh-CN" altLang="en-US" sz="2000" b="1" dirty="0">
              <a:solidFill>
                <a:schemeClr val="bg1"/>
              </a:solidFill>
              <a:ea typeface="幼圆" pitchFamily="49" charset="-122"/>
            </a:endParaRPr>
          </a:p>
        </p:txBody>
      </p:sp>
      <p:sp>
        <p:nvSpPr>
          <p:cNvPr id="8" name="内容占位符 2"/>
          <p:cNvSpPr>
            <a:spLocks/>
          </p:cNvSpPr>
          <p:nvPr/>
        </p:nvSpPr>
        <p:spPr bwMode="auto">
          <a:xfrm>
            <a:off x="68262" y="4642820"/>
            <a:ext cx="431801" cy="177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21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ea typeface="幼圆" pitchFamily="49" charset="-122"/>
              </a:rPr>
              <a:t>学科能力</a:t>
            </a:r>
            <a:endParaRPr lang="zh-CN" altLang="en-US" sz="2000" b="1" dirty="0">
              <a:solidFill>
                <a:schemeClr val="bg1"/>
              </a:solidFill>
              <a:ea typeface="幼圆" pitchFamily="49" charset="-122"/>
            </a:endParaRPr>
          </a:p>
        </p:txBody>
      </p:sp>
      <p:grpSp>
        <p:nvGrpSpPr>
          <p:cNvPr id="10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463700" y="1214422"/>
          <a:ext cx="6608762" cy="5668963"/>
        </p:xfrm>
        <a:graphic>
          <a:graphicData uri="http://schemas.openxmlformats.org/presentationml/2006/ole">
            <p:oleObj spid="_x0000_s526338" name="Document" r:id="rId4" imgW="7589894" imgH="6523655" progId="Word.Document.8">
              <p:embed/>
            </p:oleObj>
          </a:graphicData>
        </a:graphic>
      </p:graphicFrame>
      <p:sp>
        <p:nvSpPr>
          <p:cNvPr id="38093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380938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0939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401763" y="2624166"/>
          <a:ext cx="6572250" cy="4876800"/>
        </p:xfrm>
        <a:graphic>
          <a:graphicData uri="http://schemas.openxmlformats.org/presentationml/2006/ole">
            <p:oleObj spid="_x0000_s527362" name="Document" r:id="rId4" imgW="7662193" imgH="5696317" progId="Word.Document.8">
              <p:embed/>
            </p:oleObj>
          </a:graphicData>
        </a:graphic>
      </p:graphicFrame>
      <p:graphicFrame>
        <p:nvGraphicFramePr>
          <p:cNvPr id="301063" name="Object 7"/>
          <p:cNvGraphicFramePr>
            <a:graphicFrameLocks noChangeAspect="1"/>
          </p:cNvGraphicFramePr>
          <p:nvPr/>
        </p:nvGraphicFramePr>
        <p:xfrm>
          <a:off x="785786" y="1385879"/>
          <a:ext cx="6900862" cy="828675"/>
        </p:xfrm>
        <a:graphic>
          <a:graphicData uri="http://schemas.openxmlformats.org/presentationml/2006/ole">
            <p:oleObj spid="_x0000_s527363" name="Document" r:id="rId5" imgW="7487382" imgH="903303" progId="Word.Document.8">
              <p:embed/>
            </p:oleObj>
          </a:graphicData>
        </a:graphic>
      </p:graphicFrame>
      <p:sp>
        <p:nvSpPr>
          <p:cNvPr id="3819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0" y="4375259"/>
            <a:ext cx="615951" cy="2037426"/>
            <a:chOff x="-3" y="2279"/>
            <a:chExt cx="388" cy="1044"/>
          </a:xfrm>
        </p:grpSpPr>
        <p:pic>
          <p:nvPicPr>
            <p:cNvPr id="381963" name="Picture 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1964" name="内容占位符 2"/>
            <p:cNvSpPr>
              <a:spLocks/>
            </p:cNvSpPr>
            <p:nvPr/>
          </p:nvSpPr>
          <p:spPr bwMode="auto">
            <a:xfrm>
              <a:off x="43" y="2416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0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43" name="Object 7"/>
          <p:cNvGraphicFramePr>
            <a:graphicFrameLocks noChangeAspect="1"/>
          </p:cNvGraphicFramePr>
          <p:nvPr/>
        </p:nvGraphicFramePr>
        <p:xfrm>
          <a:off x="1589111" y="1719263"/>
          <a:ext cx="6340475" cy="4913312"/>
        </p:xfrm>
        <a:graphic>
          <a:graphicData uri="http://schemas.openxmlformats.org/presentationml/2006/ole">
            <p:oleObj spid="_x0000_s528386" name="Document" r:id="rId3" imgW="7621907" imgH="5912332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 dirty="0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sp>
        <p:nvSpPr>
          <p:cNvPr id="38298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" name="Object 7"/>
          <p:cNvGraphicFramePr>
            <a:graphicFrameLocks noChangeAspect="1"/>
          </p:cNvGraphicFramePr>
          <p:nvPr/>
        </p:nvGraphicFramePr>
        <p:xfrm>
          <a:off x="1142976" y="2801968"/>
          <a:ext cx="7192962" cy="4913312"/>
        </p:xfrm>
        <a:graphic>
          <a:graphicData uri="http://schemas.openxmlformats.org/presentationml/2006/ole">
            <p:oleObj spid="_x0000_s528387" name="Document" r:id="rId5" imgW="8702427" imgH="590549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65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1001741" y="1571612"/>
          <a:ext cx="7570787" cy="4719637"/>
        </p:xfrm>
        <a:graphic>
          <a:graphicData uri="http://schemas.openxmlformats.org/presentationml/2006/ole">
            <p:oleObj spid="_x0000_s529410" name="Document" r:id="rId3" imgW="8874360" imgH="5501903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117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1328738" y="1225552"/>
          <a:ext cx="6791325" cy="2560638"/>
        </p:xfrm>
        <a:graphic>
          <a:graphicData uri="http://schemas.openxmlformats.org/presentationml/2006/ole">
            <p:oleObj spid="_x0000_s530434" name="Document" r:id="rId3" imgW="7803193" imgH="2948245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65544" name="Object 8"/>
          <p:cNvGraphicFramePr>
            <a:graphicFrameLocks noChangeAspect="1"/>
          </p:cNvGraphicFramePr>
          <p:nvPr/>
        </p:nvGraphicFramePr>
        <p:xfrm>
          <a:off x="1466878" y="4217988"/>
          <a:ext cx="7034212" cy="1085850"/>
        </p:xfrm>
        <a:graphic>
          <a:graphicData uri="http://schemas.openxmlformats.org/presentationml/2006/ole">
            <p:oleObj spid="_x0000_s530435" name="Document" r:id="rId5" imgW="7630180" imgH="1189163" progId="Word.Document.8">
              <p:embed/>
            </p:oleObj>
          </a:graphicData>
        </a:graphic>
      </p:graphicFrame>
      <p:sp>
        <p:nvSpPr>
          <p:cNvPr id="39219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1401763" y="1155723"/>
          <a:ext cx="6767512" cy="5559425"/>
        </p:xfrm>
        <a:graphic>
          <a:graphicData uri="http://schemas.openxmlformats.org/presentationml/2006/ole">
            <p:oleObj spid="_x0000_s531458" name="Document" r:id="rId3" imgW="7662193" imgH="6299719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322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5939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5939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939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59399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9400" name="矩形 23"/>
          <p:cNvSpPr>
            <a:spLocks noChangeArrowheads="1"/>
          </p:cNvSpPr>
          <p:nvPr/>
        </p:nvSpPr>
        <p:spPr bwMode="auto">
          <a:xfrm>
            <a:off x="649288" y="982663"/>
            <a:ext cx="7916862" cy="53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sz="2400" b="1">
                <a:latin typeface="宋体" pitchFamily="2" charset="-122"/>
              </a:rPr>
              <a:t>    </a:t>
            </a:r>
          </a:p>
        </p:txBody>
      </p:sp>
      <p:sp>
        <p:nvSpPr>
          <p:cNvPr id="59401" name="同侧圆角矩形 9"/>
          <p:cNvSpPr>
            <a:spLocks noChangeArrowheads="1"/>
          </p:cNvSpPr>
          <p:nvPr/>
        </p:nvSpPr>
        <p:spPr bwMode="auto">
          <a:xfrm>
            <a:off x="3314700" y="508000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使用建议</a:t>
            </a:r>
          </a:p>
        </p:txBody>
      </p:sp>
      <p:graphicFrame>
        <p:nvGraphicFramePr>
          <p:cNvPr id="59402" name="Object 10"/>
          <p:cNvGraphicFramePr>
            <a:graphicFrameLocks noChangeAspect="1"/>
          </p:cNvGraphicFramePr>
          <p:nvPr/>
        </p:nvGraphicFramePr>
        <p:xfrm>
          <a:off x="828675" y="1458936"/>
          <a:ext cx="7510463" cy="5327650"/>
        </p:xfrm>
        <a:graphic>
          <a:graphicData uri="http://schemas.openxmlformats.org/presentationml/2006/ole">
            <p:oleObj spid="_x0000_s481282" name="Document" r:id="rId5" imgW="8035555" imgH="571215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9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1071538" y="1219200"/>
          <a:ext cx="7278687" cy="2620963"/>
        </p:xfrm>
        <a:graphic>
          <a:graphicData uri="http://schemas.openxmlformats.org/presentationml/2006/ole">
            <p:oleObj spid="_x0000_s609282" name="Document" r:id="rId3" imgW="8400284" imgH="3015570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219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1142976" y="1441475"/>
          <a:ext cx="7254875" cy="5559425"/>
        </p:xfrm>
        <a:graphic>
          <a:graphicData uri="http://schemas.openxmlformats.org/presentationml/2006/ole">
            <p:oleObj spid="_x0000_s610306" name="Document" r:id="rId3" imgW="8237703" imgH="6295039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322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143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　命题及其关系、充分条件与必要条件</a:t>
            </a:r>
          </a:p>
        </p:txBody>
      </p:sp>
      <p:sp>
        <p:nvSpPr>
          <p:cNvPr id="399363" name="动作按钮: 自定义 8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39936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99366" name="内容占位符 2">
              <a:hlinkClick r:id="rId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9936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99369" name="内容占位符 2">
              <a:hlinkClick r:id="rId6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4454628"/>
            <a:ext cx="615951" cy="2101827"/>
            <a:chOff x="-3" y="2279"/>
            <a:chExt cx="388" cy="1077"/>
          </a:xfrm>
        </p:grpSpPr>
        <p:pic>
          <p:nvPicPr>
            <p:cNvPr id="399371" name="Picture 4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99372" name="内容占位符 2">
              <a:hlinkClick r:id="rId8" action="ppaction://hlinksldjump"/>
            </p:cNvPr>
            <p:cNvSpPr>
              <a:spLocks/>
            </p:cNvSpPr>
            <p:nvPr/>
          </p:nvSpPr>
          <p:spPr bwMode="auto">
            <a:xfrm>
              <a:off x="45" y="2449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9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9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9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2" grpId="0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baseline="-25000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baseline="-25000"/>
            </a:p>
          </p:txBody>
        </p:sp>
      </p:grpSp>
      <p:sp>
        <p:nvSpPr>
          <p:cNvPr id="10" name="同侧圆角矩形 9"/>
          <p:cNvSpPr/>
          <p:nvPr/>
        </p:nvSpPr>
        <p:spPr>
          <a:xfrm>
            <a:off x="3314700" y="508000"/>
            <a:ext cx="2484438" cy="473075"/>
          </a:xfrm>
          <a:prstGeom prst="round2SameRect">
            <a:avLst/>
          </a:prstGeom>
          <a:gradFill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2200"/>
              </a:lnSpc>
              <a:buFontTx/>
              <a:buNone/>
              <a:defRPr/>
            </a:pPr>
            <a:r>
              <a:rPr lang="zh-CN" altLang="en-US" sz="2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</a:p>
        </p:txBody>
      </p: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8665" name="Object 9"/>
          <p:cNvGraphicFramePr>
            <a:graphicFrameLocks noChangeAspect="1"/>
          </p:cNvGraphicFramePr>
          <p:nvPr/>
        </p:nvGraphicFramePr>
        <p:xfrm>
          <a:off x="893789" y="1611330"/>
          <a:ext cx="7392987" cy="4389438"/>
        </p:xfrm>
        <a:graphic>
          <a:graphicData uri="http://schemas.openxmlformats.org/presentationml/2006/ole">
            <p:oleObj spid="_x0000_s532482" name="Document" r:id="rId4" imgW="8054619" imgH="479301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98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14348" y="1133475"/>
          <a:ext cx="7716838" cy="5559425"/>
        </p:xfrm>
        <a:graphic>
          <a:graphicData uri="http://schemas.openxmlformats.org/presentationml/2006/ole">
            <p:oleObj spid="_x0000_s611330" name="Document" r:id="rId5" imgW="9006728" imgH="639656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871564" y="1279525"/>
          <a:ext cx="7486650" cy="6718300"/>
        </p:xfrm>
        <a:graphic>
          <a:graphicData uri="http://schemas.openxmlformats.org/presentationml/2006/ole">
            <p:oleObj spid="_x0000_s612354" name="Document" r:id="rId5" imgW="8506034" imgH="760625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660428" y="1000108"/>
          <a:ext cx="7912100" cy="6718300"/>
        </p:xfrm>
        <a:graphic>
          <a:graphicData uri="http://schemas.openxmlformats.org/presentationml/2006/ole">
            <p:oleObj spid="_x0000_s613378" name="Document" r:id="rId5" imgW="8952774" imgH="760769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658813" y="1243049"/>
          <a:ext cx="7912100" cy="7400925"/>
        </p:xfrm>
        <a:graphic>
          <a:graphicData uri="http://schemas.openxmlformats.org/presentationml/2006/ole">
            <p:oleObj spid="_x0000_s614402" name="Document" r:id="rId5" imgW="8952774" imgH="839038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658813" y="1028735"/>
          <a:ext cx="7912100" cy="7400925"/>
        </p:xfrm>
        <a:graphic>
          <a:graphicData uri="http://schemas.openxmlformats.org/presentationml/2006/ole">
            <p:oleObj spid="_x0000_s616450" name="Document" r:id="rId5" imgW="8952774" imgH="839038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836613" y="1423988"/>
          <a:ext cx="7627937" cy="4559300"/>
        </p:xfrm>
        <a:graphic>
          <a:graphicData uri="http://schemas.openxmlformats.org/presentationml/2006/ole">
            <p:oleObj spid="_x0000_s533506" name="Document" r:id="rId3" imgW="8201733" imgH="4826496" progId="Word.Document.8">
              <p:embed/>
            </p:oleObj>
          </a:graphicData>
        </a:graphic>
      </p:graphicFrame>
      <p:sp>
        <p:nvSpPr>
          <p:cNvPr id="103451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3458" name="Rectangle 34"/>
          <p:cNvSpPr>
            <a:spLocks noChangeArrowheads="1"/>
          </p:cNvSpPr>
          <p:nvPr/>
        </p:nvSpPr>
        <p:spPr bwMode="auto">
          <a:xfrm>
            <a:off x="3557588" y="911225"/>
            <a:ext cx="2911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endParaRPr lang="zh-CN" altLang="en-US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103473" name="Rectangle 49"/>
          <p:cNvSpPr>
            <a:spLocks noChangeArrowheads="1"/>
          </p:cNvSpPr>
          <p:nvPr/>
        </p:nvSpPr>
        <p:spPr bwMode="auto">
          <a:xfrm>
            <a:off x="4714876" y="2460621"/>
            <a:ext cx="692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真假</a:t>
            </a:r>
          </a:p>
        </p:txBody>
      </p:sp>
      <p:sp>
        <p:nvSpPr>
          <p:cNvPr id="103475" name="Rectangle 51"/>
          <p:cNvSpPr>
            <a:spLocks noChangeArrowheads="1"/>
          </p:cNvSpPr>
          <p:nvPr/>
        </p:nvSpPr>
        <p:spPr bwMode="auto">
          <a:xfrm>
            <a:off x="4143372" y="3214686"/>
            <a:ext cx="438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真</a:t>
            </a:r>
          </a:p>
        </p:txBody>
      </p:sp>
      <p:sp>
        <p:nvSpPr>
          <p:cNvPr id="103477" name="Rectangle 53"/>
          <p:cNvSpPr>
            <a:spLocks noChangeArrowheads="1"/>
          </p:cNvSpPr>
          <p:nvPr/>
        </p:nvSpPr>
        <p:spPr bwMode="auto">
          <a:xfrm>
            <a:off x="5857884" y="3214686"/>
            <a:ext cx="438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假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3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3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3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3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3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  <p:bldP spid="103473" grpId="0"/>
      <p:bldP spid="103475" grpId="0"/>
      <p:bldP spid="10347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0243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10244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0245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246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0247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248" name="矩形 23"/>
          <p:cNvSpPr>
            <a:spLocks noChangeArrowheads="1"/>
          </p:cNvSpPr>
          <p:nvPr/>
        </p:nvSpPr>
        <p:spPr bwMode="auto">
          <a:xfrm>
            <a:off x="649288" y="982663"/>
            <a:ext cx="7916862" cy="53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sz="2400" b="1">
                <a:latin typeface="宋体" pitchFamily="2" charset="-122"/>
              </a:rPr>
              <a:t>     </a:t>
            </a:r>
          </a:p>
        </p:txBody>
      </p:sp>
      <p:sp>
        <p:nvSpPr>
          <p:cNvPr id="10249" name="同侧圆角矩形 9"/>
          <p:cNvSpPr>
            <a:spLocks noChangeArrowheads="1"/>
          </p:cNvSpPr>
          <p:nvPr/>
        </p:nvSpPr>
        <p:spPr bwMode="auto">
          <a:xfrm>
            <a:off x="3314700" y="508000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使用建议</a:t>
            </a:r>
          </a:p>
        </p:txBody>
      </p:sp>
      <p:graphicFrame>
        <p:nvGraphicFramePr>
          <p:cNvPr id="10250" name="Object 10"/>
          <p:cNvGraphicFramePr>
            <a:graphicFrameLocks noChangeAspect="1"/>
          </p:cNvGraphicFramePr>
          <p:nvPr/>
        </p:nvGraphicFramePr>
        <p:xfrm>
          <a:off x="785786" y="1500174"/>
          <a:ext cx="7693025" cy="4816475"/>
        </p:xfrm>
        <a:graphic>
          <a:graphicData uri="http://schemas.openxmlformats.org/presentationml/2006/ole">
            <p:oleObj spid="_x0000_s10250" name="Document" r:id="rId5" imgW="8350646" imgH="523908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2754" name="Object 2"/>
          <p:cNvGraphicFramePr>
            <a:graphicFrameLocks noChangeAspect="1"/>
          </p:cNvGraphicFramePr>
          <p:nvPr/>
        </p:nvGraphicFramePr>
        <p:xfrm>
          <a:off x="769938" y="1201738"/>
          <a:ext cx="7472362" cy="5041900"/>
        </p:xfrm>
        <a:graphic>
          <a:graphicData uri="http://schemas.openxmlformats.org/presentationml/2006/ole">
            <p:oleObj spid="_x0000_s534530" name="文档" r:id="rId3" imgW="8025348" imgH="5428084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2767" name="Object 15"/>
          <p:cNvGraphicFramePr>
            <a:graphicFrameLocks noChangeAspect="1"/>
          </p:cNvGraphicFramePr>
          <p:nvPr/>
        </p:nvGraphicFramePr>
        <p:xfrm>
          <a:off x="6110288" y="2593975"/>
          <a:ext cx="2206625" cy="979488"/>
        </p:xfrm>
        <a:graphic>
          <a:graphicData uri="http://schemas.openxmlformats.org/presentationml/2006/ole">
            <p:oleObj spid="_x0000_s534531" name="文档" r:id="rId5" imgW="1854553" imgH="821749" progId="Word.Document.8">
              <p:embed/>
            </p:oleObj>
          </a:graphicData>
        </a:graphic>
      </p:graphicFrame>
      <p:sp>
        <p:nvSpPr>
          <p:cNvPr id="10446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4462" name="Picture 1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446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" name="Object 15"/>
          <p:cNvGraphicFramePr>
            <a:graphicFrameLocks noChangeAspect="1"/>
          </p:cNvGraphicFramePr>
          <p:nvPr/>
        </p:nvGraphicFramePr>
        <p:xfrm>
          <a:off x="1476375" y="4437063"/>
          <a:ext cx="2743200" cy="966787"/>
        </p:xfrm>
        <a:graphic>
          <a:graphicData uri="http://schemas.openxmlformats.org/presentationml/2006/ole">
            <p:oleObj spid="_x0000_s534532" name="文档" r:id="rId7" imgW="2309482" imgH="823191" progId="Word.Document.8">
              <p:embed/>
            </p:oleObj>
          </a:graphicData>
        </a:graphic>
      </p:graphicFrame>
      <p:graphicFrame>
        <p:nvGraphicFramePr>
          <p:cNvPr id="3" name="Object 15"/>
          <p:cNvGraphicFramePr>
            <a:graphicFrameLocks noChangeAspect="1"/>
          </p:cNvGraphicFramePr>
          <p:nvPr/>
        </p:nvGraphicFramePr>
        <p:xfrm>
          <a:off x="6156325" y="4508500"/>
          <a:ext cx="2717800" cy="966788"/>
        </p:xfrm>
        <a:graphic>
          <a:graphicData uri="http://schemas.openxmlformats.org/presentationml/2006/ole">
            <p:oleObj spid="_x0000_s534533" name="文档" r:id="rId8" imgW="2309482" imgH="82319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2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4130" name="Object 2"/>
          <p:cNvGraphicFramePr>
            <a:graphicFrameLocks noChangeAspect="1"/>
          </p:cNvGraphicFramePr>
          <p:nvPr/>
        </p:nvGraphicFramePr>
        <p:xfrm>
          <a:off x="900113" y="1489075"/>
          <a:ext cx="7472362" cy="3657600"/>
        </p:xfrm>
        <a:graphic>
          <a:graphicData uri="http://schemas.openxmlformats.org/presentationml/2006/ole">
            <p:oleObj spid="_x0000_s535554" name="文档" r:id="rId3" imgW="8067426" imgH="3927734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" name="标题 1"/>
          <p:cNvSpPr>
            <a:spLocks/>
          </p:cNvSpPr>
          <p:nvPr/>
        </p:nvSpPr>
        <p:spPr bwMode="auto">
          <a:xfrm>
            <a:off x="4427538" y="2305050"/>
            <a:ext cx="15843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en-US" altLang="zh-CN" sz="2200">
                <a:solidFill>
                  <a:srgbClr val="990033"/>
                </a:solidFill>
                <a:latin typeface="宋体" charset="-122"/>
              </a:rPr>
              <a:t>0,2,4</a:t>
            </a:r>
          </a:p>
        </p:txBody>
      </p:sp>
      <p:sp>
        <p:nvSpPr>
          <p:cNvPr id="105486" name="Rectangle 14"/>
          <p:cNvSpPr>
            <a:spLocks noChangeArrowheads="1"/>
          </p:cNvSpPr>
          <p:nvPr/>
        </p:nvSpPr>
        <p:spPr bwMode="auto">
          <a:xfrm>
            <a:off x="755650" y="1892300"/>
            <a:ext cx="14716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zh-CN" altLang="en-US" sz="240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逆否命题</a:t>
            </a:r>
            <a:r>
              <a:rPr lang="zh-CN" altLang="en-US" sz="2400">
                <a:solidFill>
                  <a:srgbClr val="990033"/>
                </a:solidFill>
              </a:rPr>
              <a:t> </a:t>
            </a:r>
          </a:p>
        </p:txBody>
      </p:sp>
      <p:sp>
        <p:nvSpPr>
          <p:cNvPr id="10548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5489" name="Picture 17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549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105491" name="Rectangle 19"/>
          <p:cNvSpPr>
            <a:spLocks noChangeArrowheads="1"/>
          </p:cNvSpPr>
          <p:nvPr/>
        </p:nvSpPr>
        <p:spPr bwMode="auto">
          <a:xfrm>
            <a:off x="5060950" y="1892300"/>
            <a:ext cx="1166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zh-CN" altLang="en-US" sz="240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逆命题</a:t>
            </a:r>
            <a:r>
              <a:rPr lang="zh-CN" altLang="en-US" sz="2400">
                <a:solidFill>
                  <a:srgbClr val="990033"/>
                </a:solidFill>
              </a:rPr>
              <a:t> 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04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5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5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5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5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5486" grpId="0"/>
      <p:bldP spid="105491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4130" name="Object 2"/>
          <p:cNvGraphicFramePr>
            <a:graphicFrameLocks noChangeAspect="1"/>
          </p:cNvGraphicFramePr>
          <p:nvPr/>
        </p:nvGraphicFramePr>
        <p:xfrm>
          <a:off x="1058863" y="1044575"/>
          <a:ext cx="7616825" cy="5943600"/>
        </p:xfrm>
        <a:graphic>
          <a:graphicData uri="http://schemas.openxmlformats.org/presentationml/2006/ole">
            <p:oleObj spid="_x0000_s536578" name="文档" r:id="rId3" imgW="8169732" imgH="6392980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652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74613" y="982663"/>
            <a:ext cx="614362" cy="1755775"/>
            <a:chOff x="0" y="0"/>
            <a:chExt cx="388" cy="907"/>
          </a:xfrm>
        </p:grpSpPr>
        <p:pic>
          <p:nvPicPr>
            <p:cNvPr id="106522" name="Picture 26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652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106525" name="Rectangle 29"/>
          <p:cNvSpPr>
            <a:spLocks noChangeArrowheads="1"/>
          </p:cNvSpPr>
          <p:nvPr/>
        </p:nvSpPr>
        <p:spPr bwMode="auto">
          <a:xfrm>
            <a:off x="6807200" y="3365500"/>
            <a:ext cx="5397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zh-CN" altLang="en-US" sz="140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包含</a:t>
            </a:r>
          </a:p>
        </p:txBody>
      </p:sp>
      <p:sp>
        <p:nvSpPr>
          <p:cNvPr id="106527" name="Rectangle 31"/>
          <p:cNvSpPr>
            <a:spLocks noChangeArrowheads="1"/>
          </p:cNvSpPr>
          <p:nvPr/>
        </p:nvSpPr>
        <p:spPr bwMode="auto">
          <a:xfrm>
            <a:off x="3167063" y="1492250"/>
            <a:ext cx="5397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140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充分</a:t>
            </a:r>
          </a:p>
        </p:txBody>
      </p:sp>
      <p:sp>
        <p:nvSpPr>
          <p:cNvPr id="106529" name="Rectangle 33"/>
          <p:cNvSpPr>
            <a:spLocks noChangeArrowheads="1"/>
          </p:cNvSpPr>
          <p:nvPr/>
        </p:nvSpPr>
        <p:spPr bwMode="auto">
          <a:xfrm>
            <a:off x="2663825" y="1852613"/>
            <a:ext cx="5397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140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必要</a:t>
            </a:r>
          </a:p>
        </p:txBody>
      </p:sp>
      <p:sp>
        <p:nvSpPr>
          <p:cNvPr id="106531" name="Rectangle 35"/>
          <p:cNvSpPr>
            <a:spLocks noChangeArrowheads="1"/>
          </p:cNvSpPr>
          <p:nvPr/>
        </p:nvSpPr>
        <p:spPr bwMode="auto">
          <a:xfrm>
            <a:off x="2051050" y="2260600"/>
            <a:ext cx="10731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140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充分不必要</a:t>
            </a:r>
          </a:p>
        </p:txBody>
      </p:sp>
      <p:sp>
        <p:nvSpPr>
          <p:cNvPr id="106535" name="Rectangle 39"/>
          <p:cNvSpPr>
            <a:spLocks noChangeArrowheads="1"/>
          </p:cNvSpPr>
          <p:nvPr/>
        </p:nvSpPr>
        <p:spPr bwMode="auto">
          <a:xfrm>
            <a:off x="6662738" y="2247900"/>
            <a:ext cx="7175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140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真子集</a:t>
            </a:r>
          </a:p>
        </p:txBody>
      </p:sp>
      <p:sp>
        <p:nvSpPr>
          <p:cNvPr id="106536" name="Rectangle 40"/>
          <p:cNvSpPr>
            <a:spLocks noChangeArrowheads="1"/>
          </p:cNvSpPr>
          <p:nvPr/>
        </p:nvSpPr>
        <p:spPr bwMode="auto">
          <a:xfrm>
            <a:off x="1985963" y="2636838"/>
            <a:ext cx="10731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1400">
                <a:solidFill>
                  <a:srgbClr val="990033"/>
                </a:solidFill>
              </a:rPr>
              <a:t>必要不充分</a:t>
            </a:r>
          </a:p>
        </p:txBody>
      </p:sp>
      <p:sp>
        <p:nvSpPr>
          <p:cNvPr id="106538" name="Rectangle 42"/>
          <p:cNvSpPr>
            <a:spLocks noChangeArrowheads="1"/>
          </p:cNvSpPr>
          <p:nvPr/>
        </p:nvSpPr>
        <p:spPr bwMode="auto">
          <a:xfrm>
            <a:off x="6653213" y="2644775"/>
            <a:ext cx="7175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140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真子集</a:t>
            </a:r>
          </a:p>
        </p:txBody>
      </p:sp>
      <p:sp>
        <p:nvSpPr>
          <p:cNvPr id="106540" name="Rectangle 44"/>
          <p:cNvSpPr>
            <a:spLocks noChangeArrowheads="1"/>
          </p:cNvSpPr>
          <p:nvPr/>
        </p:nvSpPr>
        <p:spPr bwMode="auto">
          <a:xfrm>
            <a:off x="2125663" y="3003550"/>
            <a:ext cx="5397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140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充要</a:t>
            </a:r>
          </a:p>
        </p:txBody>
      </p:sp>
      <p:sp>
        <p:nvSpPr>
          <p:cNvPr id="106542" name="Rectangle 46"/>
          <p:cNvSpPr>
            <a:spLocks noChangeArrowheads="1"/>
          </p:cNvSpPr>
          <p:nvPr/>
        </p:nvSpPr>
        <p:spPr bwMode="auto">
          <a:xfrm>
            <a:off x="6230938" y="3033713"/>
            <a:ext cx="5778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400" i="1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en-US" sz="140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＝</a:t>
            </a:r>
            <a:r>
              <a:rPr lang="en-US" altLang="zh-CN" sz="1400" i="1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endParaRPr lang="zh-CN" altLang="en-US" sz="1400" i="1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6543" name="Rectangle 47"/>
          <p:cNvSpPr>
            <a:spLocks noChangeArrowheads="1"/>
          </p:cNvSpPr>
          <p:nvPr/>
        </p:nvSpPr>
        <p:spPr bwMode="auto">
          <a:xfrm>
            <a:off x="2022475" y="3284538"/>
            <a:ext cx="89535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1400">
                <a:solidFill>
                  <a:srgbClr val="990033"/>
                </a:solidFill>
              </a:rPr>
              <a:t>既不充分</a:t>
            </a:r>
          </a:p>
          <a:p>
            <a:r>
              <a:rPr lang="zh-CN" altLang="en-US" sz="1400">
                <a:solidFill>
                  <a:srgbClr val="990033"/>
                </a:solidFill>
              </a:rPr>
              <a:t>也不必要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04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6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6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6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6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6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6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6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6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6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6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6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6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6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6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6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6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6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6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6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6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25" grpId="0"/>
      <p:bldP spid="106527" grpId="0"/>
      <p:bldP spid="106529" grpId="0"/>
      <p:bldP spid="106531" grpId="0"/>
      <p:bldP spid="106535" grpId="0"/>
      <p:bldP spid="106536" grpId="0"/>
      <p:bldP spid="106538" grpId="0"/>
      <p:bldP spid="106540" grpId="0"/>
      <p:bldP spid="106542" grpId="0"/>
      <p:bldP spid="10654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82675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链接教材</a:t>
            </a:r>
          </a:p>
          <a:p>
            <a:pPr algn="ctr"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05831" name="Object 7"/>
          <p:cNvGraphicFramePr>
            <a:graphicFrameLocks noChangeAspect="1"/>
          </p:cNvGraphicFramePr>
          <p:nvPr/>
        </p:nvGraphicFramePr>
        <p:xfrm>
          <a:off x="1084263" y="3644900"/>
          <a:ext cx="6975475" cy="927100"/>
        </p:xfrm>
        <a:graphic>
          <a:graphicData uri="http://schemas.openxmlformats.org/presentationml/2006/ole">
            <p:oleObj spid="_x0000_s537602" name="文档" r:id="rId3" imgW="7495451" imgH="996627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3" name="Object 9"/>
          <p:cNvGraphicFramePr>
            <a:graphicFrameLocks noChangeAspect="1"/>
          </p:cNvGraphicFramePr>
          <p:nvPr/>
        </p:nvGraphicFramePr>
        <p:xfrm>
          <a:off x="1004888" y="2128838"/>
          <a:ext cx="7119937" cy="1384300"/>
        </p:xfrm>
        <a:graphic>
          <a:graphicData uri="http://schemas.openxmlformats.org/presentationml/2006/ole">
            <p:oleObj spid="_x0000_s537603" name="文档" r:id="rId5" imgW="7892732" imgH="1545060" progId="Word.Document.8">
              <p:embed/>
            </p:oleObj>
          </a:graphicData>
        </a:graphic>
      </p:graphicFrame>
      <p:graphicFrame>
        <p:nvGraphicFramePr>
          <p:cNvPr id="205835" name="Object 11"/>
          <p:cNvGraphicFramePr>
            <a:graphicFrameLocks noChangeAspect="1"/>
          </p:cNvGraphicFramePr>
          <p:nvPr/>
        </p:nvGraphicFramePr>
        <p:xfrm>
          <a:off x="1084263" y="4506913"/>
          <a:ext cx="6870700" cy="1749425"/>
        </p:xfrm>
        <a:graphic>
          <a:graphicData uri="http://schemas.openxmlformats.org/presentationml/2006/ole">
            <p:oleObj spid="_x0000_s537604" name="文档" r:id="rId6" imgW="7492930" imgH="1917173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5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0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855" name="Object 7"/>
          <p:cNvGraphicFramePr>
            <a:graphicFrameLocks noChangeAspect="1"/>
          </p:cNvGraphicFramePr>
          <p:nvPr/>
        </p:nvGraphicFramePr>
        <p:xfrm>
          <a:off x="857224" y="3143248"/>
          <a:ext cx="7010400" cy="925512"/>
        </p:xfrm>
        <a:graphic>
          <a:graphicData uri="http://schemas.openxmlformats.org/presentationml/2006/ole">
            <p:oleObj spid="_x0000_s538626" name="Document" r:id="rId3" imgW="7497453" imgH="995469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6857" name="Object 9"/>
          <p:cNvGraphicFramePr>
            <a:graphicFrameLocks noChangeAspect="1"/>
          </p:cNvGraphicFramePr>
          <p:nvPr/>
        </p:nvGraphicFramePr>
        <p:xfrm>
          <a:off x="1143026" y="1285860"/>
          <a:ext cx="7143750" cy="1352550"/>
        </p:xfrm>
        <a:graphic>
          <a:graphicData uri="http://schemas.openxmlformats.org/presentationml/2006/ole">
            <p:oleObj spid="_x0000_s538627" name="Document" r:id="rId5" imgW="7865420" imgH="1496984" progId="Word.Document.8">
              <p:embed/>
            </p:oleObj>
          </a:graphicData>
        </a:graphic>
      </p:graphicFrame>
      <p:graphicFrame>
        <p:nvGraphicFramePr>
          <p:cNvPr id="206858" name="Object 10"/>
          <p:cNvGraphicFramePr>
            <a:graphicFrameLocks noChangeAspect="1"/>
          </p:cNvGraphicFramePr>
          <p:nvPr/>
        </p:nvGraphicFramePr>
        <p:xfrm>
          <a:off x="1373213" y="4217988"/>
          <a:ext cx="6913563" cy="1622425"/>
        </p:xfrm>
        <a:graphic>
          <a:graphicData uri="http://schemas.openxmlformats.org/presentationml/2006/ole">
            <p:oleObj spid="_x0000_s538628" name="Document" r:id="rId6" imgW="7506805" imgH="1770243" progId="Word.Document.8">
              <p:embed/>
            </p:oleObj>
          </a:graphicData>
        </a:graphic>
      </p:graphicFrame>
      <p:sp>
        <p:nvSpPr>
          <p:cNvPr id="10957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9580" name="Picture 12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958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878" name="Object 6"/>
          <p:cNvGraphicFramePr>
            <a:graphicFrameLocks noChangeAspect="1"/>
          </p:cNvGraphicFramePr>
          <p:nvPr/>
        </p:nvGraphicFramePr>
        <p:xfrm>
          <a:off x="971550" y="3429000"/>
          <a:ext cx="7096125" cy="935038"/>
        </p:xfrm>
        <a:graphic>
          <a:graphicData uri="http://schemas.openxmlformats.org/presentationml/2006/ole">
            <p:oleObj spid="_x0000_s539650" name="文档" r:id="rId3" imgW="7495451" imgH="991940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7880" name="Object 8"/>
          <p:cNvGraphicFramePr>
            <a:graphicFrameLocks noChangeAspect="1"/>
          </p:cNvGraphicFramePr>
          <p:nvPr/>
        </p:nvGraphicFramePr>
        <p:xfrm>
          <a:off x="901700" y="1411288"/>
          <a:ext cx="7223125" cy="1501775"/>
        </p:xfrm>
        <a:graphic>
          <a:graphicData uri="http://schemas.openxmlformats.org/presentationml/2006/ole">
            <p:oleObj spid="_x0000_s539651" name="文档" r:id="rId5" imgW="7875671" imgH="1648185" progId="Word.Document.8">
              <p:embed/>
            </p:oleObj>
          </a:graphicData>
        </a:graphic>
      </p:graphicFrame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939800" y="4049713"/>
          <a:ext cx="6977063" cy="2298700"/>
        </p:xfrm>
        <a:graphic>
          <a:graphicData uri="http://schemas.openxmlformats.org/presentationml/2006/ole">
            <p:oleObj spid="_x0000_s539652" name="文档" r:id="rId6" imgW="7492930" imgH="2478587" progId="Word.Document.8">
              <p:embed/>
            </p:oleObj>
          </a:graphicData>
        </a:graphic>
      </p:graphicFrame>
      <p:sp>
        <p:nvSpPr>
          <p:cNvPr id="110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0604" name="Picture 12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0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 smtClean="0">
                <a:ea typeface="黑体" pitchFamily="49" charset="-122"/>
              </a:rPr>
              <a:t>易错问题</a:t>
            </a: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216050" y="1770073"/>
          <a:ext cx="6999288" cy="3159125"/>
        </p:xfrm>
        <a:graphic>
          <a:graphicData uri="http://schemas.openxmlformats.org/presentationml/2006/ole">
            <p:oleObj spid="_x0000_s540674" name="Document" r:id="rId3" imgW="7919374" imgH="3580089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731859" y="3046417"/>
          <a:ext cx="6911975" cy="1096963"/>
        </p:xfrm>
        <a:graphic>
          <a:graphicData uri="http://schemas.openxmlformats.org/presentationml/2006/ole">
            <p:oleObj spid="_x0000_s540675" name="Document" r:id="rId4" imgW="7506805" imgH="1192403" progId="Word.Document.8">
              <p:embed/>
            </p:oleObj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3287" name="Object 7"/>
          <p:cNvGraphicFramePr>
            <a:graphicFrameLocks noChangeAspect="1"/>
          </p:cNvGraphicFramePr>
          <p:nvPr/>
        </p:nvGraphicFramePr>
        <p:xfrm>
          <a:off x="1273175" y="4070394"/>
          <a:ext cx="7156450" cy="5645150"/>
        </p:xfrm>
        <a:graphic>
          <a:graphicData uri="http://schemas.openxmlformats.org/presentationml/2006/ole">
            <p:oleObj spid="_x0000_s540676" name="Document" r:id="rId7" imgW="7881246" imgH="621223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219200" y="1414470"/>
          <a:ext cx="6986588" cy="3157538"/>
        </p:xfrm>
        <a:graphic>
          <a:graphicData uri="http://schemas.openxmlformats.org/presentationml/2006/ole">
            <p:oleObj spid="_x0000_s617474" name="Document" r:id="rId3" imgW="7909662" imgH="3580089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857224" y="3000372"/>
          <a:ext cx="6911975" cy="1096963"/>
        </p:xfrm>
        <a:graphic>
          <a:graphicData uri="http://schemas.openxmlformats.org/presentationml/2006/ole">
            <p:oleObj spid="_x0000_s617475" name="Document" r:id="rId4" imgW="7506805" imgH="1192403" progId="Word.Document.8">
              <p:embed/>
            </p:oleObj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3287" name="Object 7"/>
          <p:cNvGraphicFramePr>
            <a:graphicFrameLocks noChangeAspect="1"/>
          </p:cNvGraphicFramePr>
          <p:nvPr/>
        </p:nvGraphicFramePr>
        <p:xfrm>
          <a:off x="1382740" y="4071938"/>
          <a:ext cx="7046912" cy="5559425"/>
        </p:xfrm>
        <a:graphic>
          <a:graphicData uri="http://schemas.openxmlformats.org/presentationml/2006/ole">
            <p:oleObj spid="_x0000_s617476" name="Document" r:id="rId7" imgW="7871894" imgH="621223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241450" y="1343033"/>
          <a:ext cx="6973888" cy="3157537"/>
        </p:xfrm>
        <a:graphic>
          <a:graphicData uri="http://schemas.openxmlformats.org/presentationml/2006/ole">
            <p:oleObj spid="_x0000_s618498" name="Document" r:id="rId3" imgW="7900310" imgH="3580089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857224" y="3000372"/>
          <a:ext cx="6911975" cy="1096963"/>
        </p:xfrm>
        <a:graphic>
          <a:graphicData uri="http://schemas.openxmlformats.org/presentationml/2006/ole">
            <p:oleObj spid="_x0000_s618499" name="Document" r:id="rId4" imgW="7506805" imgH="1192403" progId="Word.Document.8">
              <p:embed/>
            </p:oleObj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3287" name="Object 7"/>
          <p:cNvGraphicFramePr>
            <a:graphicFrameLocks noChangeAspect="1"/>
          </p:cNvGraphicFramePr>
          <p:nvPr/>
        </p:nvGraphicFramePr>
        <p:xfrm>
          <a:off x="1377950" y="4071938"/>
          <a:ext cx="6948488" cy="5473700"/>
        </p:xfrm>
        <a:graphic>
          <a:graphicData uri="http://schemas.openxmlformats.org/presentationml/2006/ole">
            <p:oleObj spid="_x0000_s618500" name="Document" r:id="rId7" imgW="7862183" imgH="621223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241451" y="1414463"/>
          <a:ext cx="6973887" cy="3840162"/>
        </p:xfrm>
        <a:graphic>
          <a:graphicData uri="http://schemas.openxmlformats.org/presentationml/2006/ole">
            <p:oleObj spid="_x0000_s542722" name="Document" r:id="rId4" imgW="7890598" imgH="4356304" progId="Word.Document.8">
              <p:embed/>
            </p:oleObj>
          </a:graphicData>
        </a:graphic>
      </p:graphicFrame>
      <p:sp>
        <p:nvSpPr>
          <p:cNvPr id="116745" name="Rectangle 9"/>
          <p:cNvSpPr>
            <a:spLocks noChangeArrowheads="1"/>
          </p:cNvSpPr>
          <p:nvPr/>
        </p:nvSpPr>
        <p:spPr bwMode="auto">
          <a:xfrm>
            <a:off x="1187450" y="836613"/>
            <a:ext cx="2089150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</a:t>
            </a:r>
          </a:p>
        </p:txBody>
      </p: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719138" y="3657600"/>
          <a:ext cx="6950075" cy="549275"/>
        </p:xfrm>
        <a:graphic>
          <a:graphicData uri="http://schemas.openxmlformats.org/presentationml/2006/ole">
            <p:oleObj spid="_x0000_s542723" name="Document" r:id="rId5" imgW="7535581" imgH="604842" progId="Word.Document.8">
              <p:embed/>
            </p:oleObj>
          </a:graphicData>
        </a:graphic>
      </p:graphicFrame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1328738" y="4621241"/>
          <a:ext cx="6827837" cy="2951163"/>
        </p:xfrm>
        <a:graphic>
          <a:graphicData uri="http://schemas.openxmlformats.org/presentationml/2006/ole">
            <p:oleObj spid="_x0000_s542724" name="Document" r:id="rId7" imgW="7967573" imgH="344688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　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集合</a:t>
            </a:r>
            <a:endParaRPr lang="en-US" altLang="zh-CN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303" name="动作按钮: 自定义 8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12304" name="Group 16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12305" name="Picture 1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06" name="内容占位符 2">
              <a:hlinkClick r:id="rId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0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09" name="内容占位符 2">
              <a:hlinkClick r:id="rId6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12310" name="Group 3"/>
          <p:cNvGrpSpPr>
            <a:grpSpLocks/>
          </p:cNvGrpSpPr>
          <p:nvPr/>
        </p:nvGrpSpPr>
        <p:grpSpPr bwMode="auto">
          <a:xfrm>
            <a:off x="-4763" y="4454629"/>
            <a:ext cx="615951" cy="2029620"/>
            <a:chOff x="-3" y="2279"/>
            <a:chExt cx="388" cy="1040"/>
          </a:xfrm>
        </p:grpSpPr>
        <p:pic>
          <p:nvPicPr>
            <p:cNvPr id="12311" name="Picture 4">
              <a:hlinkClick r:id="rId7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12" name="内容占位符 2">
              <a:hlinkClick r:id="rId7" action="ppaction://hlinksldjump"/>
            </p:cNvPr>
            <p:cNvSpPr>
              <a:spLocks/>
            </p:cNvSpPr>
            <p:nvPr/>
          </p:nvSpPr>
          <p:spPr bwMode="auto">
            <a:xfrm>
              <a:off x="43" y="241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3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3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23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23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utoUpdateAnimBg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0244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402442" name="Picture 10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0244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279550" y="1071546"/>
          <a:ext cx="6864350" cy="5522912"/>
        </p:xfrm>
        <a:graphic>
          <a:graphicData uri="http://schemas.openxmlformats.org/presentationml/2006/ole">
            <p:oleObj spid="_x0000_s543746" name="Document" r:id="rId5" imgW="7890598" imgH="6351923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719138" y="3425825"/>
          <a:ext cx="6973887" cy="549275"/>
        </p:xfrm>
        <a:graphic>
          <a:graphicData uri="http://schemas.openxmlformats.org/presentationml/2006/ole">
            <p:oleObj spid="_x0000_s543747" name="Document" r:id="rId6" imgW="7563997" imgH="604842" progId="Word.Document.8">
              <p:embed/>
            </p:oleObj>
          </a:graphicData>
        </a:graphic>
      </p:graphicFrame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1270025" y="4171972"/>
          <a:ext cx="6802437" cy="2328862"/>
        </p:xfrm>
        <a:graphic>
          <a:graphicData uri="http://schemas.openxmlformats.org/presentationml/2006/ole">
            <p:oleObj spid="_x0000_s543748" name="Document" r:id="rId7" imgW="8058935" imgH="276391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>
                <a:latin typeface="黑体" pitchFamily="49" charset="-122"/>
                <a:ea typeface="黑体" pitchFamily="49" charset="-122"/>
              </a:rPr>
              <a:t>命题及其相互关系 </a:t>
            </a:r>
            <a:r>
              <a:rPr lang="zh-CN" altLang="zh-CN">
                <a:latin typeface="黑体" pitchFamily="49" charset="-122"/>
                <a:ea typeface="黑体" pitchFamily="49" charset="-122"/>
              </a:rPr>
              <a:t>　　</a:t>
            </a:r>
          </a:p>
        </p:txBody>
      </p:sp>
      <p:graphicFrame>
        <p:nvGraphicFramePr>
          <p:cNvPr id="219143" name="Object 7"/>
          <p:cNvGraphicFramePr>
            <a:graphicFrameLocks noChangeAspect="1"/>
          </p:cNvGraphicFramePr>
          <p:nvPr/>
        </p:nvGraphicFramePr>
        <p:xfrm>
          <a:off x="1316063" y="1779588"/>
          <a:ext cx="6827837" cy="4560887"/>
        </p:xfrm>
        <a:graphic>
          <a:graphicData uri="http://schemas.openxmlformats.org/presentationml/2006/ole">
            <p:oleObj spid="_x0000_s544770" name="Document" r:id="rId3" imgW="7411127" imgH="4959706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9143" name="Object 7"/>
          <p:cNvGraphicFramePr>
            <a:graphicFrameLocks noChangeAspect="1"/>
          </p:cNvGraphicFramePr>
          <p:nvPr/>
        </p:nvGraphicFramePr>
        <p:xfrm>
          <a:off x="1246212" y="1270021"/>
          <a:ext cx="6897688" cy="5159375"/>
        </p:xfrm>
        <a:graphic>
          <a:graphicData uri="http://schemas.openxmlformats.org/presentationml/2006/ole">
            <p:oleObj spid="_x0000_s545794" name="Document" r:id="rId3" imgW="7411127" imgH="5542226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785786" y="2938463"/>
          <a:ext cx="6962775" cy="561975"/>
        </p:xfrm>
        <a:graphic>
          <a:graphicData uri="http://schemas.openxmlformats.org/presentationml/2006/ole">
            <p:oleObj spid="_x0000_s545795" name="Document" r:id="rId6" imgW="7487742" imgH="604842" progId="Word.Document.8">
              <p:embed/>
            </p:oleObj>
          </a:graphicData>
        </a:graphic>
      </p:graphicFrame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309715" y="4108490"/>
          <a:ext cx="7119937" cy="5035550"/>
        </p:xfrm>
        <a:graphic>
          <a:graphicData uri="http://schemas.openxmlformats.org/presentationml/2006/ole">
            <p:oleObj spid="_x0000_s545796" name="Document" r:id="rId7" imgW="7622267" imgH="538993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165251" y="1406546"/>
          <a:ext cx="7121525" cy="5022850"/>
        </p:xfrm>
        <a:graphic>
          <a:graphicData uri="http://schemas.openxmlformats.org/presentationml/2006/ole">
            <p:oleObj spid="_x0000_s547842" name="Document" r:id="rId4" imgW="7765785" imgH="5382015" progId="Word.Document.8">
              <p:embed/>
            </p:oleObj>
          </a:graphicData>
        </a:graphic>
      </p:graphicFrame>
      <p:sp>
        <p:nvSpPr>
          <p:cNvPr id="46899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6899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6899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079526" y="1341438"/>
          <a:ext cx="7278688" cy="4986337"/>
        </p:xfrm>
        <a:graphic>
          <a:graphicData uri="http://schemas.openxmlformats.org/presentationml/2006/ole">
            <p:oleObj spid="_x0000_s548866" name="Document" r:id="rId3" imgW="7681257" imgH="5274008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1214414" y="3952911"/>
          <a:ext cx="7253288" cy="4548187"/>
        </p:xfrm>
        <a:graphic>
          <a:graphicData uri="http://schemas.openxmlformats.org/presentationml/2006/ole">
            <p:oleObj spid="_x0000_s548867" name="Document" r:id="rId6" imgW="7665070" imgH="4805615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642910" y="2951163"/>
          <a:ext cx="6911975" cy="549275"/>
        </p:xfrm>
        <a:graphic>
          <a:graphicData uri="http://schemas.openxmlformats.org/presentationml/2006/ole">
            <p:oleObj spid="_x0000_s548868" name="Document" r:id="rId7" imgW="7506805" imgH="60484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>
                <a:ea typeface="黑体" pitchFamily="49" charset="-122"/>
              </a:rPr>
              <a:t>充分必要条件的判定</a:t>
            </a:r>
            <a:r>
              <a:rPr lang="zh-CN" altLang="en-US"/>
              <a:t> </a:t>
            </a:r>
            <a:r>
              <a:rPr lang="zh-CN" altLang="zh-CN">
                <a:latin typeface="宋体" charset="-122"/>
              </a:rPr>
              <a:t>　　</a:t>
            </a: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158875" y="1841526"/>
          <a:ext cx="7412038" cy="5230812"/>
        </p:xfrm>
        <a:graphic>
          <a:graphicData uri="http://schemas.openxmlformats.org/presentationml/2006/ole">
            <p:oleObj spid="_x0000_s550914" name="Document" r:id="rId3" imgW="8171879" imgH="5755001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29386" name="Object 10"/>
          <p:cNvGraphicFramePr>
            <a:graphicFrameLocks noChangeAspect="1"/>
          </p:cNvGraphicFramePr>
          <p:nvPr/>
        </p:nvGraphicFramePr>
        <p:xfrm>
          <a:off x="971576" y="4087830"/>
          <a:ext cx="7315200" cy="1841500"/>
        </p:xfrm>
        <a:graphic>
          <a:graphicData uri="http://schemas.openxmlformats.org/presentationml/2006/ole">
            <p:oleObj spid="_x0000_s622594" name="Document" r:id="rId4" imgW="7622986" imgH="1917494" progId="Word.Document.8">
              <p:embed/>
            </p:oleObj>
          </a:graphicData>
        </a:graphic>
      </p:graphicFrame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350988" y="1785926"/>
          <a:ext cx="6864350" cy="1925638"/>
        </p:xfrm>
        <a:graphic>
          <a:graphicData uri="http://schemas.openxmlformats.org/presentationml/2006/ole">
            <p:oleObj spid="_x0000_s622595" name="Document" r:id="rId6" imgW="7353935" imgH="206150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9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9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" name="Object 10"/>
          <p:cNvGraphicFramePr>
            <a:graphicFrameLocks noChangeAspect="1"/>
          </p:cNvGraphicFramePr>
          <p:nvPr/>
        </p:nvGraphicFramePr>
        <p:xfrm>
          <a:off x="1000125" y="1500174"/>
          <a:ext cx="7570788" cy="4595812"/>
        </p:xfrm>
        <a:graphic>
          <a:graphicData uri="http://schemas.openxmlformats.org/presentationml/2006/ole">
            <p:oleObj spid="_x0000_s551939" name="Document" r:id="rId4" imgW="8346330" imgH="5057272" progId="Word.Document.8">
              <p:embed/>
            </p:oleObj>
          </a:graphicData>
        </a:graphic>
      </p:graphicFrame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073150" y="2039941"/>
          <a:ext cx="7339013" cy="1889125"/>
        </p:xfrm>
        <a:graphic>
          <a:graphicData uri="http://schemas.openxmlformats.org/presentationml/2006/ole">
            <p:oleObj spid="_x0000_s620548" name="Document" r:id="rId5" imgW="7977644" imgH="205034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114452" y="1142984"/>
          <a:ext cx="7315200" cy="5838825"/>
        </p:xfrm>
        <a:graphic>
          <a:graphicData uri="http://schemas.openxmlformats.org/presentationml/2006/ole">
            <p:oleObj spid="_x0000_s552962" name="Document" r:id="rId3" imgW="7622986" imgH="6086944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4509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45099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45100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13316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09663" y="1189057"/>
          <a:ext cx="7377113" cy="5097463"/>
        </p:xfrm>
        <a:graphic>
          <a:graphicData uri="http://schemas.openxmlformats.org/presentationml/2006/ole">
            <p:oleObj spid="_x0000_s13321" name="Document" r:id="rId5" imgW="8111450" imgH="561855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142976" y="2933739"/>
          <a:ext cx="7172325" cy="6138863"/>
        </p:xfrm>
        <a:graphic>
          <a:graphicData uri="http://schemas.openxmlformats.org/presentationml/2006/ole">
            <p:oleObj spid="_x0000_s553986" name="Document" r:id="rId3" imgW="7602843" imgH="6512494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47144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347146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4714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642910" y="1785926"/>
          <a:ext cx="6900863" cy="547687"/>
        </p:xfrm>
        <a:graphic>
          <a:graphicData uri="http://schemas.openxmlformats.org/presentationml/2006/ole">
            <p:oleObj spid="_x0000_s553987" name="Document" r:id="rId6" imgW="7487742" imgH="60484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900113" y="1052513"/>
            <a:ext cx="7920037" cy="5399087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三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>
                <a:ea typeface="黑体" pitchFamily="49" charset="-122"/>
              </a:rPr>
              <a:t>充要条件</a:t>
            </a:r>
            <a:r>
              <a:rPr lang="zh-CN" altLang="en-US" dirty="0">
                <a:ea typeface="黑体" pitchFamily="49" charset="-122"/>
              </a:rPr>
              <a:t>的应用</a:t>
            </a:r>
            <a:r>
              <a:rPr lang="zh-CN" altLang="zh-CN" dirty="0">
                <a:latin typeface="宋体" charset="-122"/>
              </a:rPr>
              <a:t>　　</a:t>
            </a:r>
          </a:p>
        </p:txBody>
      </p:sp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1052539" y="2071678"/>
          <a:ext cx="7377113" cy="5048250"/>
        </p:xfrm>
        <a:graphic>
          <a:graphicData uri="http://schemas.openxmlformats.org/presentationml/2006/ole">
            <p:oleObj spid="_x0000_s555010" name="Document" r:id="rId3" imgW="7790604" imgH="5328731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502" name="Object 6"/>
          <p:cNvGraphicFramePr>
            <a:graphicFrameLocks noChangeAspect="1"/>
          </p:cNvGraphicFramePr>
          <p:nvPr/>
        </p:nvGraphicFramePr>
        <p:xfrm>
          <a:off x="1047750" y="4133850"/>
          <a:ext cx="7205663" cy="2071688"/>
        </p:xfrm>
        <a:graphic>
          <a:graphicData uri="http://schemas.openxmlformats.org/presentationml/2006/ole">
            <p:oleObj spid="_x0000_s556034" name="Document" r:id="rId3" imgW="7706076" imgH="2228915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1276376" y="1285860"/>
          <a:ext cx="7010400" cy="2401887"/>
        </p:xfrm>
        <a:graphic>
          <a:graphicData uri="http://schemas.openxmlformats.org/presentationml/2006/ole">
            <p:oleObj spid="_x0000_s556035" name="Document" r:id="rId5" imgW="7601405" imgH="2618102" progId="Word.Document.8">
              <p:embed/>
            </p:oleObj>
          </a:graphicData>
        </a:graphic>
      </p:graphicFrame>
      <p:sp>
        <p:nvSpPr>
          <p:cNvPr id="13312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3131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13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34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71538" y="1285860"/>
          <a:ext cx="7461250" cy="4986337"/>
        </p:xfrm>
        <a:graphic>
          <a:graphicData uri="http://schemas.openxmlformats.org/presentationml/2006/ole">
            <p:oleObj spid="_x0000_s557058" name="Document" r:id="rId4" imgW="8224394" imgH="5486782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254151" y="2005036"/>
          <a:ext cx="6961187" cy="4852988"/>
        </p:xfrm>
        <a:graphic>
          <a:graphicData uri="http://schemas.openxmlformats.org/presentationml/2006/ole">
            <p:oleObj spid="_x0000_s558082" name="Document" r:id="rId4" imgW="7662912" imgH="5340612" progId="Word.Document.8">
              <p:embed/>
            </p:oleObj>
          </a:graphicData>
        </a:graphic>
      </p:graphicFrame>
      <p:sp>
        <p:nvSpPr>
          <p:cNvPr id="47002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0022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002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7574" name="Object 6"/>
          <p:cNvGraphicFramePr>
            <a:graphicFrameLocks noChangeAspect="1"/>
          </p:cNvGraphicFramePr>
          <p:nvPr/>
        </p:nvGraphicFramePr>
        <p:xfrm>
          <a:off x="1047750" y="1500174"/>
          <a:ext cx="7169150" cy="4791075"/>
        </p:xfrm>
        <a:graphic>
          <a:graphicData uri="http://schemas.openxmlformats.org/presentationml/2006/ole">
            <p:oleObj spid="_x0000_s559106" name="Document" r:id="rId3" imgW="7652121" imgH="5132878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901700" y="3573463"/>
          <a:ext cx="7080250" cy="823912"/>
        </p:xfrm>
        <a:graphic>
          <a:graphicData uri="http://schemas.openxmlformats.org/presentationml/2006/ole">
            <p:oleObj spid="_x0000_s559107" name="文档" r:id="rId5" imgW="7617854" imgH="897830" progId="Word.Document.8">
              <p:embed/>
            </p:oleObj>
          </a:graphicData>
        </a:graphic>
      </p:graphicFrame>
      <p:sp>
        <p:nvSpPr>
          <p:cNvPr id="13722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7227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722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7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8600" name="Object 8"/>
          <p:cNvGraphicFramePr>
            <a:graphicFrameLocks noChangeAspect="1"/>
          </p:cNvGraphicFramePr>
          <p:nvPr/>
        </p:nvGraphicFramePr>
        <p:xfrm>
          <a:off x="1127152" y="1424007"/>
          <a:ext cx="7302500" cy="4791075"/>
        </p:xfrm>
        <a:graphic>
          <a:graphicData uri="http://schemas.openxmlformats.org/presentationml/2006/ole">
            <p:oleObj spid="_x0000_s560130" name="Document" r:id="rId4" imgW="8144542" imgH="5361494" progId="Word.Document.8">
              <p:embed/>
            </p:oleObj>
          </a:graphicData>
        </a:graphic>
      </p:graphicFrame>
      <p:sp>
        <p:nvSpPr>
          <p:cNvPr id="13824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8250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8251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8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误区警示　</a:t>
            </a:r>
            <a:r>
              <a:rPr lang="en-US" sz="2400" dirty="0" smtClean="0"/>
              <a:t>1.</a:t>
            </a:r>
            <a:r>
              <a:rPr lang="zh-CN" altLang="en-US" sz="2400" dirty="0" smtClean="0"/>
              <a:t>命题中否定不当致误</a:t>
            </a:r>
            <a:endParaRPr lang="zh-CN" alt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39623" name="Object 7"/>
          <p:cNvGraphicFramePr>
            <a:graphicFrameLocks noChangeAspect="1"/>
          </p:cNvGraphicFramePr>
          <p:nvPr/>
        </p:nvGraphicFramePr>
        <p:xfrm>
          <a:off x="1339875" y="1785926"/>
          <a:ext cx="6804025" cy="3157538"/>
        </p:xfrm>
        <a:graphic>
          <a:graphicData uri="http://schemas.openxmlformats.org/presentationml/2006/ole">
            <p:oleObj spid="_x0000_s561154" name="Document" r:id="rId3" imgW="7589894" imgH="3527526" progId="Word.Document.8">
              <p:embed/>
            </p:oleObj>
          </a:graphicData>
        </a:graphic>
      </p:graphicFrame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901700" y="5267325"/>
          <a:ext cx="7035800" cy="828675"/>
        </p:xfrm>
        <a:graphic>
          <a:graphicData uri="http://schemas.openxmlformats.org/presentationml/2006/ole">
            <p:oleObj spid="_x0000_s561155" name="Document" r:id="rId6" imgW="7630180" imgH="90006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8648" name="Object 8"/>
          <p:cNvGraphicFramePr>
            <a:graphicFrameLocks noChangeAspect="1"/>
          </p:cNvGraphicFramePr>
          <p:nvPr/>
        </p:nvGraphicFramePr>
        <p:xfrm>
          <a:off x="1157312" y="1331934"/>
          <a:ext cx="6986588" cy="5168900"/>
        </p:xfrm>
        <a:graphic>
          <a:graphicData uri="http://schemas.openxmlformats.org/presentationml/2006/ole">
            <p:oleObj spid="_x0000_s562178" name="Document" r:id="rId4" imgW="7585578" imgH="5610631" progId="Word.Document.8">
              <p:embed/>
            </p:oleObj>
          </a:graphicData>
        </a:graphic>
      </p:graphicFrame>
      <p:sp>
        <p:nvSpPr>
          <p:cNvPr id="14644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-4763" y="4340328"/>
            <a:ext cx="615951" cy="2088166"/>
            <a:chOff x="-3" y="2279"/>
            <a:chExt cx="388" cy="1070"/>
          </a:xfrm>
        </p:grpSpPr>
        <p:pic>
          <p:nvPicPr>
            <p:cNvPr id="146445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6446" name="内容占位符 2"/>
            <p:cNvSpPr>
              <a:spLocks/>
            </p:cNvSpPr>
            <p:nvPr/>
          </p:nvSpPr>
          <p:spPr bwMode="auto">
            <a:xfrm>
              <a:off x="43" y="244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000100" y="3708415"/>
          <a:ext cx="7424738" cy="1792287"/>
        </p:xfrm>
        <a:graphic>
          <a:graphicData uri="http://schemas.openxmlformats.org/presentationml/2006/ole">
            <p:oleObj spid="_x0000_s562179" name="Document" r:id="rId6" imgW="8060014" imgH="194953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8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8648" name="Object 8"/>
          <p:cNvGraphicFramePr>
            <a:graphicFrameLocks noChangeAspect="1"/>
          </p:cNvGraphicFramePr>
          <p:nvPr/>
        </p:nvGraphicFramePr>
        <p:xfrm>
          <a:off x="966815" y="1071546"/>
          <a:ext cx="7534275" cy="7839075"/>
        </p:xfrm>
        <a:graphic>
          <a:graphicData uri="http://schemas.openxmlformats.org/presentationml/2006/ole">
            <p:oleObj spid="_x0000_s563202" name="Document" r:id="rId4" imgW="8175476" imgH="8508113" progId="Word.Document.8">
              <p:embed/>
            </p:oleObj>
          </a:graphicData>
        </a:graphic>
      </p:graphicFrame>
      <p:sp>
        <p:nvSpPr>
          <p:cNvPr id="35124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命题及其关系、充分条件与必要条件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8"/>
            <a:ext cx="615951" cy="2088166"/>
            <a:chOff x="-3" y="2279"/>
            <a:chExt cx="388" cy="1070"/>
          </a:xfrm>
        </p:grpSpPr>
        <p:pic>
          <p:nvPicPr>
            <p:cNvPr id="351246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51247" name="内容占位符 2"/>
            <p:cNvSpPr>
              <a:spLocks/>
            </p:cNvSpPr>
            <p:nvPr/>
          </p:nvSpPr>
          <p:spPr bwMode="auto">
            <a:xfrm>
              <a:off x="43" y="244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8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主题​​">
  <a:themeElements>
    <a:clrScheme name="1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Office 主题​​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2776</TotalTime>
  <Pages>0</Pages>
  <Words>1248</Words>
  <Characters>0</Characters>
  <Application>Microsoft Office PowerPoint</Application>
  <DocSecurity>0</DocSecurity>
  <PresentationFormat>全屏显示(4:3)</PresentationFormat>
  <Lines>0</Lines>
  <Paragraphs>516</Paragraphs>
  <Slides>149</Slides>
  <Notes>1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149</vt:i4>
      </vt:variant>
    </vt:vector>
  </HeadingPairs>
  <TitlesOfParts>
    <vt:vector size="153" baseType="lpstr">
      <vt:lpstr>1_Office 主题​​</vt:lpstr>
      <vt:lpstr>Document</vt:lpstr>
      <vt:lpstr>Microsoft Office Word 97 - 2003 文档</vt:lpstr>
      <vt:lpstr>文档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第1讲　集合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  <vt:lpstr>幻灯片 54</vt:lpstr>
      <vt:lpstr>幻灯片 55</vt:lpstr>
      <vt:lpstr>幻灯片 56</vt:lpstr>
      <vt:lpstr>幻灯片 57</vt:lpstr>
      <vt:lpstr>幻灯片 58</vt:lpstr>
      <vt:lpstr>幻灯片 59</vt:lpstr>
      <vt:lpstr>幻灯片 60</vt:lpstr>
      <vt:lpstr>幻灯片 61</vt:lpstr>
      <vt:lpstr>幻灯片 62</vt:lpstr>
      <vt:lpstr>幻灯片 63</vt:lpstr>
      <vt:lpstr>幻灯片 64</vt:lpstr>
      <vt:lpstr>幻灯片 65</vt:lpstr>
      <vt:lpstr>幻灯片 66</vt:lpstr>
      <vt:lpstr>幻灯片 67</vt:lpstr>
      <vt:lpstr>幻灯片 68</vt:lpstr>
      <vt:lpstr>幻灯片 69</vt:lpstr>
      <vt:lpstr>幻灯片 70</vt:lpstr>
      <vt:lpstr>幻灯片 71</vt:lpstr>
      <vt:lpstr>幻灯片 72</vt:lpstr>
      <vt:lpstr>幻灯片 73</vt:lpstr>
      <vt:lpstr>幻灯片 74</vt:lpstr>
      <vt:lpstr>幻灯片 75</vt:lpstr>
      <vt:lpstr>幻灯片 76</vt:lpstr>
      <vt:lpstr>幻灯片 77</vt:lpstr>
      <vt:lpstr>幻灯片 78</vt:lpstr>
      <vt:lpstr>幻灯片 79</vt:lpstr>
      <vt:lpstr>幻灯片 80</vt:lpstr>
      <vt:lpstr>幻灯片 81</vt:lpstr>
      <vt:lpstr>幻灯片 82</vt:lpstr>
      <vt:lpstr>幻灯片 83</vt:lpstr>
      <vt:lpstr>幻灯片 84</vt:lpstr>
      <vt:lpstr>幻灯片 85</vt:lpstr>
      <vt:lpstr>幻灯片 86</vt:lpstr>
      <vt:lpstr>幻灯片 87</vt:lpstr>
      <vt:lpstr>幻灯片 88</vt:lpstr>
      <vt:lpstr>幻灯片 89</vt:lpstr>
      <vt:lpstr>幻灯片 90</vt:lpstr>
      <vt:lpstr>幻灯片 91</vt:lpstr>
      <vt:lpstr>幻灯片 92</vt:lpstr>
      <vt:lpstr>幻灯片 93</vt:lpstr>
      <vt:lpstr>幻灯片 94</vt:lpstr>
      <vt:lpstr>幻灯片 95</vt:lpstr>
      <vt:lpstr>幻灯片 96</vt:lpstr>
      <vt:lpstr>幻灯片 97</vt:lpstr>
      <vt:lpstr>幻灯片 98</vt:lpstr>
      <vt:lpstr>幻灯片 99</vt:lpstr>
      <vt:lpstr>幻灯片 100</vt:lpstr>
      <vt:lpstr>幻灯片 101</vt:lpstr>
      <vt:lpstr>幻灯片 102</vt:lpstr>
      <vt:lpstr>幻灯片 103</vt:lpstr>
      <vt:lpstr>幻灯片 104</vt:lpstr>
      <vt:lpstr>幻灯片 105</vt:lpstr>
      <vt:lpstr>幻灯片 106</vt:lpstr>
      <vt:lpstr>幻灯片 107</vt:lpstr>
      <vt:lpstr>幻灯片 108</vt:lpstr>
      <vt:lpstr>幻灯片 109</vt:lpstr>
      <vt:lpstr>幻灯片 110</vt:lpstr>
      <vt:lpstr>幻灯片 111</vt:lpstr>
      <vt:lpstr>幻灯片 112</vt:lpstr>
      <vt:lpstr>幻灯片 113</vt:lpstr>
      <vt:lpstr>幻灯片 114</vt:lpstr>
      <vt:lpstr>幻灯片 115</vt:lpstr>
      <vt:lpstr>幻灯片 116</vt:lpstr>
      <vt:lpstr>幻灯片 117</vt:lpstr>
      <vt:lpstr>幻灯片 118</vt:lpstr>
      <vt:lpstr>幻灯片 119</vt:lpstr>
      <vt:lpstr>幻灯片 120</vt:lpstr>
      <vt:lpstr>幻灯片 121</vt:lpstr>
      <vt:lpstr>幻灯片 122</vt:lpstr>
      <vt:lpstr>幻灯片 123</vt:lpstr>
      <vt:lpstr>幻灯片 124</vt:lpstr>
      <vt:lpstr>幻灯片 125</vt:lpstr>
      <vt:lpstr>幻灯片 126</vt:lpstr>
      <vt:lpstr>幻灯片 127</vt:lpstr>
      <vt:lpstr>幻灯片 128</vt:lpstr>
      <vt:lpstr>幻灯片 129</vt:lpstr>
      <vt:lpstr>幻灯片 130</vt:lpstr>
      <vt:lpstr>幻灯片 131</vt:lpstr>
      <vt:lpstr>幻灯片 132</vt:lpstr>
      <vt:lpstr>幻灯片 133</vt:lpstr>
      <vt:lpstr>幻灯片 134</vt:lpstr>
      <vt:lpstr>幻灯片 135</vt:lpstr>
      <vt:lpstr>幻灯片 136</vt:lpstr>
      <vt:lpstr>幻灯片 137</vt:lpstr>
      <vt:lpstr>幻灯片 138</vt:lpstr>
      <vt:lpstr>幻灯片 139</vt:lpstr>
      <vt:lpstr>幻灯片 140</vt:lpstr>
      <vt:lpstr>幻灯片 141</vt:lpstr>
      <vt:lpstr>幻灯片 142</vt:lpstr>
      <vt:lpstr>幻灯片 143</vt:lpstr>
      <vt:lpstr>幻灯片 144</vt:lpstr>
      <vt:lpstr>幻灯片 145</vt:lpstr>
      <vt:lpstr>幻灯片 146</vt:lpstr>
      <vt:lpstr>幻灯片 147</vt:lpstr>
      <vt:lpstr>幻灯片 148</vt:lpstr>
      <vt:lpstr>幻灯片 149</vt:lpstr>
    </vt:vector>
  </TitlesOfParts>
  <Manager/>
  <Company/>
  <LinksUpToDate>false</LinksUpToDate>
  <CharactersWithSpaces>0</CharactersWithSpaces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微软用户</cp:lastModifiedBy>
  <cp:revision>323</cp:revision>
  <dcterms:created xsi:type="dcterms:W3CDTF">2012-12-07T08:03:34Z</dcterms:created>
  <dcterms:modified xsi:type="dcterms:W3CDTF">2016-02-29T01:01:38Z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2052-9.1.0.4429</vt:lpwstr>
  </property>
</Properties>
</file>